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800" r:id="rId2"/>
    <p:sldMasterId id="2147483817" r:id="rId3"/>
  </p:sldMasterIdLst>
  <p:notesMasterIdLst>
    <p:notesMasterId r:id="rId6"/>
  </p:notesMasterIdLst>
  <p:handoutMasterIdLst>
    <p:handoutMasterId r:id="rId7"/>
  </p:handoutMasterIdLst>
  <p:sldIdLst>
    <p:sldId id="316" r:id="rId4"/>
    <p:sldId id="317" r:id="rId5"/>
  </p:sldIdLst>
  <p:sldSz cx="9601200" cy="12801600" type="A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yapa Thipkuman" initials="CT" lastIdx="2" clrIdx="0">
    <p:extLst>
      <p:ext uri="{19B8F6BF-5375-455C-9EA6-DF929625EA0E}">
        <p15:presenceInfo xmlns:p15="http://schemas.microsoft.com/office/powerpoint/2012/main" userId="S-1-5-21-2966131888-838963011-3915818584-3704" providerId="AD"/>
      </p:ext>
    </p:extLst>
  </p:cmAuthor>
  <p:cmAuthor id="2" name="Issara Limbunpha" initials="IL" lastIdx="1" clrIdx="1">
    <p:extLst>
      <p:ext uri="{19B8F6BF-5375-455C-9EA6-DF929625EA0E}">
        <p15:presenceInfo xmlns:p15="http://schemas.microsoft.com/office/powerpoint/2012/main" userId="S-1-5-21-2966131888-838963011-3915818584-1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5050"/>
    <a:srgbClr val="FF6600"/>
    <a:srgbClr val="00B050"/>
    <a:srgbClr val="FFFFCC"/>
    <a:srgbClr val="FFCC66"/>
    <a:srgbClr val="FFFFFF"/>
    <a:srgbClr val="0000CC"/>
    <a:srgbClr val="00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4" autoAdjust="0"/>
    <p:restoredTop sz="94270" autoAdjust="0"/>
  </p:normalViewPr>
  <p:slideViewPr>
    <p:cSldViewPr snapToGrid="0">
      <p:cViewPr>
        <p:scale>
          <a:sx n="100" d="100"/>
          <a:sy n="100" d="100"/>
        </p:scale>
        <p:origin x="-706" y="-2501"/>
      </p:cViewPr>
      <p:guideLst>
        <p:guide orient="horz" pos="4032"/>
        <p:guide pos="30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notesViewPr>
    <p:cSldViewPr snapToGrid="0">
      <p:cViewPr varScale="1">
        <p:scale>
          <a:sx n="49" d="100"/>
          <a:sy n="49" d="100"/>
        </p:scale>
        <p:origin x="292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919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36" y="1"/>
            <a:ext cx="2945659" cy="495919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58398C83-6DE6-4E53-A19C-4E5F6C9461BB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747"/>
            <a:ext cx="2945659" cy="495918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36" y="9376747"/>
            <a:ext cx="2945659" cy="495918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9180082E-54D7-41A8-855B-E54843DE47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9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919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1"/>
            <a:ext cx="2945659" cy="495919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C5AE0B17-ED0E-40F2-9E22-E3196E949114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9475" y="1235075"/>
            <a:ext cx="24987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0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747"/>
            <a:ext cx="2945659" cy="495918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376747"/>
            <a:ext cx="2945659" cy="495918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91B2C5BE-4FBD-4E23-A409-042B1418BF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80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112774-F4EE-46CD-8C3C-B08F37135F8C}"/>
              </a:ext>
            </a:extLst>
          </p:cNvPr>
          <p:cNvSpPr/>
          <p:nvPr userDrawn="1"/>
        </p:nvSpPr>
        <p:spPr>
          <a:xfrm>
            <a:off x="6008256" y="2515411"/>
            <a:ext cx="3592949" cy="1028619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5E089-CA07-4D90-A1CA-379D1859B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75" r="52969" b="1090"/>
          <a:stretch/>
        </p:blipFill>
        <p:spPr>
          <a:xfrm>
            <a:off x="-18950" y="-106680"/>
            <a:ext cx="7245816" cy="129082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602F313-FF36-46CE-8AD1-DBF7FE158292}"/>
              </a:ext>
            </a:extLst>
          </p:cNvPr>
          <p:cNvSpPr/>
          <p:nvPr userDrawn="1"/>
        </p:nvSpPr>
        <p:spPr>
          <a:xfrm>
            <a:off x="455118" y="8238393"/>
            <a:ext cx="445771" cy="1056643"/>
          </a:xfrm>
          <a:prstGeom prst="ellipse">
            <a:avLst/>
          </a:prstGeom>
          <a:solidFill>
            <a:srgbClr val="1A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2F19E5-4AEF-4B7D-8272-A15E39EB91C9}"/>
              </a:ext>
            </a:extLst>
          </p:cNvPr>
          <p:cNvSpPr/>
          <p:nvPr userDrawn="1"/>
        </p:nvSpPr>
        <p:spPr>
          <a:xfrm>
            <a:off x="-63643" y="5788332"/>
            <a:ext cx="588074" cy="1393952"/>
          </a:xfrm>
          <a:prstGeom prst="ellipse">
            <a:avLst/>
          </a:prstGeom>
          <a:solidFill>
            <a:srgbClr val="423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806E36-941F-4635-A942-6C5F73386A92}"/>
              </a:ext>
            </a:extLst>
          </p:cNvPr>
          <p:cNvSpPr/>
          <p:nvPr userDrawn="1"/>
        </p:nvSpPr>
        <p:spPr>
          <a:xfrm>
            <a:off x="263819" y="3814277"/>
            <a:ext cx="445771" cy="1056643"/>
          </a:xfrm>
          <a:prstGeom prst="ellipse">
            <a:avLst/>
          </a:prstGeom>
          <a:solidFill>
            <a:srgbClr val="D73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53473-0605-43EB-99D8-6D34C095AF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" y="5948462"/>
            <a:ext cx="447131" cy="1059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267C9C-8012-4BD0-8E1A-B97DE208AB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2" y="3989632"/>
            <a:ext cx="277988" cy="658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2DC4FA-2540-4C39-BF86-A8140CBF1A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1" y="8363421"/>
            <a:ext cx="335976" cy="7963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354AC-C429-46E1-B68F-F38B72F8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A468E-F30C-43EE-922C-4FA7772E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3285-2079-4468-A2C1-923792D0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1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756-FD9E-408A-A6B5-8FDA214E56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1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0B1290-320B-4B0E-926C-CE03E8112F70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54307F-C4D4-48D8-9373-F9E6D08051DD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2F4931-7140-4A0A-A736-8FD2ADF138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A9C2B1-3659-4424-9214-167B37649BD3}"/>
              </a:ext>
            </a:extLst>
          </p:cNvPr>
          <p:cNvGrpSpPr/>
          <p:nvPr userDrawn="1"/>
        </p:nvGrpSpPr>
        <p:grpSpPr>
          <a:xfrm flipV="1">
            <a:off x="-563659" y="-1042260"/>
            <a:ext cx="1994803" cy="3993763"/>
            <a:chOff x="856991" y="3761192"/>
            <a:chExt cx="2533083" cy="2139516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3C1F8301-408F-4E3D-8247-C22DA9D01CA1}"/>
                </a:ext>
              </a:extLst>
            </p:cNvPr>
            <p:cNvSpPr/>
            <p:nvPr userDrawn="1"/>
          </p:nvSpPr>
          <p:spPr>
            <a:xfrm>
              <a:off x="1673063" y="3761192"/>
              <a:ext cx="940201" cy="810518"/>
            </a:xfrm>
            <a:prstGeom prst="hexagon">
              <a:avLst/>
            </a:prstGeom>
            <a:noFill/>
            <a:ln w="38100">
              <a:solidFill>
                <a:srgbClr val="B328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D1EC3BE-8CF7-4F4D-9FE6-8E5D6C07A3A8}"/>
                </a:ext>
              </a:extLst>
            </p:cNvPr>
            <p:cNvSpPr/>
            <p:nvPr userDrawn="1"/>
          </p:nvSpPr>
          <p:spPr>
            <a:xfrm>
              <a:off x="862768" y="4204288"/>
              <a:ext cx="940201" cy="810518"/>
            </a:xfrm>
            <a:prstGeom prst="hexagon">
              <a:avLst/>
            </a:prstGeom>
            <a:noFill/>
            <a:ln w="38100">
              <a:solidFill>
                <a:srgbClr val="844A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5DD84FD4-4D81-4FA9-B9C8-0C481635127C}"/>
                </a:ext>
              </a:extLst>
            </p:cNvPr>
            <p:cNvSpPr/>
            <p:nvPr userDrawn="1"/>
          </p:nvSpPr>
          <p:spPr>
            <a:xfrm>
              <a:off x="856991" y="5090190"/>
              <a:ext cx="940201" cy="810518"/>
            </a:xfrm>
            <a:prstGeom prst="hexagon">
              <a:avLst/>
            </a:prstGeom>
            <a:noFill/>
            <a:ln w="38100">
              <a:solidFill>
                <a:srgbClr val="5E66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6385DDF-8397-4336-81D6-65DCC3EEA7D8}"/>
                </a:ext>
              </a:extLst>
            </p:cNvPr>
            <p:cNvSpPr/>
            <p:nvPr userDrawn="1"/>
          </p:nvSpPr>
          <p:spPr>
            <a:xfrm>
              <a:off x="1669617" y="4637112"/>
              <a:ext cx="940201" cy="810518"/>
            </a:xfrm>
            <a:prstGeom prst="hexagon">
              <a:avLst/>
            </a:prstGeom>
            <a:solidFill>
              <a:srgbClr val="99C8E2">
                <a:alpha val="65098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8A6F1004-2A42-435E-8A5D-B834243C38A8}"/>
                </a:ext>
              </a:extLst>
            </p:cNvPr>
            <p:cNvSpPr/>
            <p:nvPr userDrawn="1"/>
          </p:nvSpPr>
          <p:spPr>
            <a:xfrm>
              <a:off x="2449873" y="5076103"/>
              <a:ext cx="940201" cy="810518"/>
            </a:xfrm>
            <a:prstGeom prst="hexagon">
              <a:avLst/>
            </a:prstGeom>
            <a:noFill/>
            <a:ln w="38100">
              <a:solidFill>
                <a:srgbClr val="349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B2779C-7CBB-4E51-9E25-6B6FE13F5022}"/>
              </a:ext>
            </a:extLst>
          </p:cNvPr>
          <p:cNvGrpSpPr/>
          <p:nvPr userDrawn="1"/>
        </p:nvGrpSpPr>
        <p:grpSpPr>
          <a:xfrm flipV="1">
            <a:off x="1521930" y="-3361714"/>
            <a:ext cx="1751838" cy="4034595"/>
            <a:chOff x="3505359" y="4981882"/>
            <a:chExt cx="2224556" cy="2161390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A85541DF-1B2D-4E37-AD92-7154C9A0E35B}"/>
                </a:ext>
              </a:extLst>
            </p:cNvPr>
            <p:cNvSpPr/>
            <p:nvPr userDrawn="1"/>
          </p:nvSpPr>
          <p:spPr>
            <a:xfrm>
              <a:off x="3527052" y="4981882"/>
              <a:ext cx="1208223" cy="1041571"/>
            </a:xfrm>
            <a:prstGeom prst="hexagon">
              <a:avLst/>
            </a:prstGeom>
            <a:solidFill>
              <a:srgbClr val="00B050">
                <a:alpha val="6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9782A12D-B9E5-4FED-9526-3B605557EE23}"/>
                </a:ext>
              </a:extLst>
            </p:cNvPr>
            <p:cNvSpPr/>
            <p:nvPr userDrawn="1"/>
          </p:nvSpPr>
          <p:spPr>
            <a:xfrm>
              <a:off x="4521692" y="5542865"/>
              <a:ext cx="1208223" cy="1041571"/>
            </a:xfrm>
            <a:prstGeom prst="hexagon">
              <a:avLst/>
            </a:prstGeom>
            <a:noFill/>
            <a:ln w="38100">
              <a:solidFill>
                <a:srgbClr val="60B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6D42E7C3-A48F-4031-A734-BD0554CF826E}"/>
                </a:ext>
              </a:extLst>
            </p:cNvPr>
            <p:cNvSpPr/>
            <p:nvPr userDrawn="1"/>
          </p:nvSpPr>
          <p:spPr>
            <a:xfrm>
              <a:off x="3505359" y="6101701"/>
              <a:ext cx="1208223" cy="1041571"/>
            </a:xfrm>
            <a:prstGeom prst="hexagon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1D1F00-91E5-4B35-85D5-9ED7642321EE}"/>
              </a:ext>
            </a:extLst>
          </p:cNvPr>
          <p:cNvGrpSpPr/>
          <p:nvPr userDrawn="1"/>
        </p:nvGrpSpPr>
        <p:grpSpPr>
          <a:xfrm flipV="1">
            <a:off x="-1298937" y="-4379184"/>
            <a:ext cx="794195" cy="3365331"/>
            <a:chOff x="-76696" y="5885490"/>
            <a:chExt cx="1008501" cy="1802856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03D47755-2F3D-4898-8F94-CD06AA7372E1}"/>
                </a:ext>
              </a:extLst>
            </p:cNvPr>
            <p:cNvSpPr/>
            <p:nvPr userDrawn="1"/>
          </p:nvSpPr>
          <p:spPr>
            <a:xfrm>
              <a:off x="-76146" y="5885490"/>
              <a:ext cx="1007951" cy="868923"/>
            </a:xfrm>
            <a:prstGeom prst="hexagon">
              <a:avLst/>
            </a:prstGeom>
            <a:solidFill>
              <a:srgbClr val="9140AB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42DEC3C6-8657-448C-8F9B-CCACD2F6B6F7}"/>
                </a:ext>
              </a:extLst>
            </p:cNvPr>
            <p:cNvSpPr/>
            <p:nvPr userDrawn="1"/>
          </p:nvSpPr>
          <p:spPr>
            <a:xfrm>
              <a:off x="-76696" y="6819423"/>
              <a:ext cx="1007951" cy="868923"/>
            </a:xfrm>
            <a:prstGeom prst="hexagon">
              <a:avLst/>
            </a:prstGeom>
            <a:noFill/>
            <a:ln w="38100">
              <a:solidFill>
                <a:srgbClr val="953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109E4F-6D7F-4B28-A186-94F90BC1EF61}"/>
              </a:ext>
            </a:extLst>
          </p:cNvPr>
          <p:cNvGrpSpPr/>
          <p:nvPr userDrawn="1"/>
        </p:nvGrpSpPr>
        <p:grpSpPr>
          <a:xfrm flipH="1" flipV="1">
            <a:off x="8091203" y="4362181"/>
            <a:ext cx="2817591" cy="6896771"/>
            <a:chOff x="-1036159" y="-73536"/>
            <a:chExt cx="3577894" cy="3694699"/>
          </a:xfrm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A91DDEC-15FD-403E-982B-6DC1931CB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1280051" y="221648"/>
              <a:ext cx="1261684" cy="1093137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txBody>
            <a:bodyPr wrap="none" anchor="ctr"/>
            <a:lstStyle/>
            <a:p>
              <a:endParaRPr lang="es-ES_tradnl" sz="1419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12CC3767-8A38-4648-8ECD-5685E52F753D}"/>
                </a:ext>
              </a:extLst>
            </p:cNvPr>
            <p:cNvSpPr/>
            <p:nvPr userDrawn="1"/>
          </p:nvSpPr>
          <p:spPr>
            <a:xfrm>
              <a:off x="1493315" y="1797470"/>
              <a:ext cx="986240" cy="850207"/>
            </a:xfrm>
            <a:prstGeom prst="hexagon">
              <a:avLst/>
            </a:prstGeom>
            <a:noFill/>
            <a:ln w="38100">
              <a:solidFill>
                <a:srgbClr val="E424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9F53F3B-B53B-495A-9DAD-29C666068B96}"/>
                </a:ext>
              </a:extLst>
            </p:cNvPr>
            <p:cNvSpPr/>
            <p:nvPr userDrawn="1"/>
          </p:nvSpPr>
          <p:spPr>
            <a:xfrm>
              <a:off x="674583" y="1308519"/>
              <a:ext cx="986240" cy="850207"/>
            </a:xfrm>
            <a:prstGeom prst="hexagon">
              <a:avLst/>
            </a:prstGeom>
            <a:solidFill>
              <a:srgbClr val="F9B792">
                <a:alpha val="6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36E3B844-9588-4762-AC91-6682C18F119C}"/>
                </a:ext>
              </a:extLst>
            </p:cNvPr>
            <p:cNvSpPr/>
            <p:nvPr userDrawn="1"/>
          </p:nvSpPr>
          <p:spPr>
            <a:xfrm>
              <a:off x="-1005516" y="1838015"/>
              <a:ext cx="2068452" cy="1783148"/>
            </a:xfrm>
            <a:prstGeom prst="hexagon">
              <a:avLst/>
            </a:prstGeom>
            <a:noFill/>
            <a:ln w="38100">
              <a:solidFill>
                <a:srgbClr val="D82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0AA8D02A-0849-4AF6-9418-1F10DC9E99ED}"/>
                </a:ext>
              </a:extLst>
            </p:cNvPr>
            <p:cNvSpPr/>
            <p:nvPr userDrawn="1"/>
          </p:nvSpPr>
          <p:spPr>
            <a:xfrm>
              <a:off x="-1036159" y="-73536"/>
              <a:ext cx="2080229" cy="1793300"/>
            </a:xfrm>
            <a:prstGeom prst="hexagon">
              <a:avLst/>
            </a:prstGeom>
            <a:solidFill>
              <a:srgbClr val="F47F3D">
                <a:alpha val="69804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2EF9CFE-6E4D-489D-8B49-DF0D8BF90E76}"/>
              </a:ext>
            </a:extLst>
          </p:cNvPr>
          <p:cNvSpPr/>
          <p:nvPr userDrawn="1"/>
        </p:nvSpPr>
        <p:spPr>
          <a:xfrm>
            <a:off x="-15478" y="-63004"/>
            <a:ext cx="4096654" cy="12801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C47FBD-C21C-4ED8-8C7E-FEA0ACC285E5}"/>
              </a:ext>
            </a:extLst>
          </p:cNvPr>
          <p:cNvSpPr/>
          <p:nvPr userDrawn="1"/>
        </p:nvSpPr>
        <p:spPr>
          <a:xfrm>
            <a:off x="5504547" y="1613372"/>
            <a:ext cx="4096654" cy="1118822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1507-BA72-41B5-B165-93B0E5A4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507F-284A-43C6-8EA6-5B145B8C21F8}" type="datetime1">
              <a:rPr lang="th-TH" smtClean="0"/>
              <a:t>02/12/63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6CCAD-318D-4DF1-A851-226ACE70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AD03-9ACB-467F-B7AA-9B9EAA4B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94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2BBF8-5055-419F-A3BD-B52DC2DF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349D-CFB7-4AAF-BEF0-CE9966B64928}" type="datetime1">
              <a:rPr lang="th-TH" smtClean="0"/>
              <a:t>02/12/63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F9544-F5BD-41C3-A34D-D61B25AC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763F1-CA54-4101-B11B-BF1DA657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00F9D-73DD-4A4B-A7AE-01DF6D1B0775}"/>
              </a:ext>
            </a:extLst>
          </p:cNvPr>
          <p:cNvGrpSpPr/>
          <p:nvPr userDrawn="1"/>
        </p:nvGrpSpPr>
        <p:grpSpPr>
          <a:xfrm flipH="1">
            <a:off x="-752892" y="2241313"/>
            <a:ext cx="3025116" cy="11169891"/>
            <a:chOff x="9236759" y="1231602"/>
            <a:chExt cx="3841417" cy="5983870"/>
          </a:xfrm>
        </p:grpSpPr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56B4685A-3A14-4AF7-8B72-996B0DF304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8018666">
              <a:off x="9399402" y="353669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sz="1419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A4F089-380B-4BE6-B10A-0F3D0ACF8D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36759" y="1231602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419"/>
            </a:p>
          </p:txBody>
        </p:sp>
      </p:grpSp>
    </p:spTree>
    <p:extLst>
      <p:ext uri="{BB962C8B-B14F-4D97-AF65-F5344CB8AC3E}">
        <p14:creationId xmlns:p14="http://schemas.microsoft.com/office/powerpoint/2010/main" val="349191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94246-E20B-45FA-8ED1-959F45BC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D1AE-AA60-4CAD-A658-6CEEF012A23C}" type="datetime1">
              <a:rPr lang="th-TH" smtClean="0"/>
              <a:t>02/12/63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9BF00-3A86-4261-9788-87EBF0DF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D0A15-C0A8-4BCC-8C45-4C6C54B4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354AC-C429-46E1-B68F-F38B72F8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CB5-E711-46E7-9EBB-FB1D824B78F4}" type="datetime1">
              <a:rPr lang="th-TH" smtClean="0"/>
              <a:t>02/12/63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A468E-F30C-43EE-922C-4FA7772E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3285-2079-4468-A2C1-923792D0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3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44C5-D578-4B39-9A39-11580B3D66D2}" type="datetime1">
              <a:rPr lang="th-TH" smtClean="0"/>
              <a:t>02/12/63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14A5635-B1B1-4AFF-8AA1-2029F78B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9725" y="11865198"/>
            <a:ext cx="2160270" cy="68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D5600A-5148-48A2-8E07-C1FD45AC50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1507-BA72-41B5-B165-93B0E5A4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4AF3-703C-4532-9CE3-4684C7C4CB9A}" type="datetime1">
              <a:rPr lang="th-TH" smtClean="0"/>
              <a:t>02/12/63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6CCAD-318D-4DF1-A851-226ACE70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AD03-9ACB-467F-B7AA-9B9EAA4B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9401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3D9398-4481-4B80-84CA-F0D3488BFD60}"/>
              </a:ext>
            </a:extLst>
          </p:cNvPr>
          <p:cNvSpPr/>
          <p:nvPr userDrawn="1"/>
        </p:nvSpPr>
        <p:spPr>
          <a:xfrm>
            <a:off x="1074761" y="6400803"/>
            <a:ext cx="6770997" cy="6400800"/>
          </a:xfrm>
          <a:custGeom>
            <a:avLst/>
            <a:gdLst>
              <a:gd name="connsiteX0" fmla="*/ 0 w 6851176"/>
              <a:gd name="connsiteY0" fmla="*/ 0 h 6438331"/>
              <a:gd name="connsiteX1" fmla="*/ 6851176 w 6851176"/>
              <a:gd name="connsiteY1" fmla="*/ 0 h 6438331"/>
              <a:gd name="connsiteX2" fmla="*/ 6851176 w 6851176"/>
              <a:gd name="connsiteY2" fmla="*/ 6438331 h 6438331"/>
              <a:gd name="connsiteX3" fmla="*/ 0 w 6851176"/>
              <a:gd name="connsiteY3" fmla="*/ 6438331 h 6438331"/>
              <a:gd name="connsiteX4" fmla="*/ 0 w 6851176"/>
              <a:gd name="connsiteY4" fmla="*/ 0 h 6438331"/>
              <a:gd name="connsiteX0" fmla="*/ 0 w 7970293"/>
              <a:gd name="connsiteY0" fmla="*/ 996287 h 6438331"/>
              <a:gd name="connsiteX1" fmla="*/ 7970293 w 7970293"/>
              <a:gd name="connsiteY1" fmla="*/ 0 h 6438331"/>
              <a:gd name="connsiteX2" fmla="*/ 7970293 w 7970293"/>
              <a:gd name="connsiteY2" fmla="*/ 6438331 h 6438331"/>
              <a:gd name="connsiteX3" fmla="*/ 1119117 w 7970293"/>
              <a:gd name="connsiteY3" fmla="*/ 6438331 h 6438331"/>
              <a:gd name="connsiteX4" fmla="*/ 0 w 7970293"/>
              <a:gd name="connsiteY4" fmla="*/ 996287 h 6438331"/>
              <a:gd name="connsiteX0" fmla="*/ 5092 w 7975385"/>
              <a:gd name="connsiteY0" fmla="*/ 996287 h 6438331"/>
              <a:gd name="connsiteX1" fmla="*/ 7975385 w 7975385"/>
              <a:gd name="connsiteY1" fmla="*/ 0 h 6438331"/>
              <a:gd name="connsiteX2" fmla="*/ 7975385 w 7975385"/>
              <a:gd name="connsiteY2" fmla="*/ 6438331 h 6438331"/>
              <a:gd name="connsiteX3" fmla="*/ 1124209 w 7975385"/>
              <a:gd name="connsiteY3" fmla="*/ 6438331 h 6438331"/>
              <a:gd name="connsiteX4" fmla="*/ 5092 w 7975385"/>
              <a:gd name="connsiteY4" fmla="*/ 996287 h 6438331"/>
              <a:gd name="connsiteX0" fmla="*/ 2978 w 8601068"/>
              <a:gd name="connsiteY0" fmla="*/ 1023583 h 6438331"/>
              <a:gd name="connsiteX1" fmla="*/ 8601068 w 8601068"/>
              <a:gd name="connsiteY1" fmla="*/ 0 h 6438331"/>
              <a:gd name="connsiteX2" fmla="*/ 8601068 w 8601068"/>
              <a:gd name="connsiteY2" fmla="*/ 6438331 h 6438331"/>
              <a:gd name="connsiteX3" fmla="*/ 1749892 w 8601068"/>
              <a:gd name="connsiteY3" fmla="*/ 6438331 h 6438331"/>
              <a:gd name="connsiteX4" fmla="*/ 2978 w 8601068"/>
              <a:gd name="connsiteY4" fmla="*/ 1023583 h 6438331"/>
              <a:gd name="connsiteX0" fmla="*/ 0 w 8598090"/>
              <a:gd name="connsiteY0" fmla="*/ 1023583 h 6438331"/>
              <a:gd name="connsiteX1" fmla="*/ 8598090 w 8598090"/>
              <a:gd name="connsiteY1" fmla="*/ 0 h 6438331"/>
              <a:gd name="connsiteX2" fmla="*/ 8598090 w 8598090"/>
              <a:gd name="connsiteY2" fmla="*/ 6438331 h 6438331"/>
              <a:gd name="connsiteX3" fmla="*/ 1746914 w 8598090"/>
              <a:gd name="connsiteY3" fmla="*/ 6438331 h 6438331"/>
              <a:gd name="connsiteX4" fmla="*/ 0 w 8598090"/>
              <a:gd name="connsiteY4" fmla="*/ 1023583 h 6438331"/>
              <a:gd name="connsiteX0" fmla="*/ 0 w 8598090"/>
              <a:gd name="connsiteY0" fmla="*/ 1023583 h 6438331"/>
              <a:gd name="connsiteX1" fmla="*/ 8598090 w 8598090"/>
              <a:gd name="connsiteY1" fmla="*/ 0 h 6438331"/>
              <a:gd name="connsiteX2" fmla="*/ 8598090 w 8598090"/>
              <a:gd name="connsiteY2" fmla="*/ 6438331 h 6438331"/>
              <a:gd name="connsiteX3" fmla="*/ 1746914 w 8598090"/>
              <a:gd name="connsiteY3" fmla="*/ 6438331 h 6438331"/>
              <a:gd name="connsiteX4" fmla="*/ 0 w 8598090"/>
              <a:gd name="connsiteY4" fmla="*/ 1023583 h 643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8090" h="6438331">
                <a:moveTo>
                  <a:pt x="0" y="1023583"/>
                </a:moveTo>
                <a:lnTo>
                  <a:pt x="8598090" y="0"/>
                </a:lnTo>
                <a:lnTo>
                  <a:pt x="8598090" y="6438331"/>
                </a:lnTo>
                <a:lnTo>
                  <a:pt x="1746914" y="6438331"/>
                </a:lnTo>
                <a:cubicBezTo>
                  <a:pt x="1373875" y="4624316"/>
                  <a:pt x="878005" y="1977789"/>
                  <a:pt x="0" y="10235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3239-DDF4-4764-954A-F507D68D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9725" y="11865198"/>
            <a:ext cx="2160270" cy="68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E9CE6C-62F2-4050-95C2-A1F98FEB2895}"/>
              </a:ext>
            </a:extLst>
          </p:cNvPr>
          <p:cNvGrpSpPr/>
          <p:nvPr userDrawn="1"/>
        </p:nvGrpSpPr>
        <p:grpSpPr>
          <a:xfrm rot="16200000" flipH="1">
            <a:off x="-4137253" y="8167916"/>
            <a:ext cx="7170645" cy="4712298"/>
            <a:chOff x="9236759" y="1231602"/>
            <a:chExt cx="3841417" cy="5983870"/>
          </a:xfrm>
        </p:grpSpPr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F87A7954-C628-43A7-8007-AA1024E0AB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8018666">
              <a:off x="9399402" y="353669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sz="1419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763D036-16C7-40DE-B97B-4347740B8F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36759" y="1231602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419"/>
            </a:p>
          </p:txBody>
        </p:sp>
      </p:grpSp>
    </p:spTree>
    <p:extLst>
      <p:ext uri="{BB962C8B-B14F-4D97-AF65-F5344CB8AC3E}">
        <p14:creationId xmlns:p14="http://schemas.microsoft.com/office/powerpoint/2010/main" val="3447278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3D9398-4481-4B80-84CA-F0D3488BFD60}"/>
              </a:ext>
            </a:extLst>
          </p:cNvPr>
          <p:cNvSpPr/>
          <p:nvPr userDrawn="1"/>
        </p:nvSpPr>
        <p:spPr>
          <a:xfrm>
            <a:off x="1074761" y="6400803"/>
            <a:ext cx="6770997" cy="6400800"/>
          </a:xfrm>
          <a:custGeom>
            <a:avLst/>
            <a:gdLst>
              <a:gd name="connsiteX0" fmla="*/ 0 w 6851176"/>
              <a:gd name="connsiteY0" fmla="*/ 0 h 6438331"/>
              <a:gd name="connsiteX1" fmla="*/ 6851176 w 6851176"/>
              <a:gd name="connsiteY1" fmla="*/ 0 h 6438331"/>
              <a:gd name="connsiteX2" fmla="*/ 6851176 w 6851176"/>
              <a:gd name="connsiteY2" fmla="*/ 6438331 h 6438331"/>
              <a:gd name="connsiteX3" fmla="*/ 0 w 6851176"/>
              <a:gd name="connsiteY3" fmla="*/ 6438331 h 6438331"/>
              <a:gd name="connsiteX4" fmla="*/ 0 w 6851176"/>
              <a:gd name="connsiteY4" fmla="*/ 0 h 6438331"/>
              <a:gd name="connsiteX0" fmla="*/ 0 w 7970293"/>
              <a:gd name="connsiteY0" fmla="*/ 996287 h 6438331"/>
              <a:gd name="connsiteX1" fmla="*/ 7970293 w 7970293"/>
              <a:gd name="connsiteY1" fmla="*/ 0 h 6438331"/>
              <a:gd name="connsiteX2" fmla="*/ 7970293 w 7970293"/>
              <a:gd name="connsiteY2" fmla="*/ 6438331 h 6438331"/>
              <a:gd name="connsiteX3" fmla="*/ 1119117 w 7970293"/>
              <a:gd name="connsiteY3" fmla="*/ 6438331 h 6438331"/>
              <a:gd name="connsiteX4" fmla="*/ 0 w 7970293"/>
              <a:gd name="connsiteY4" fmla="*/ 996287 h 6438331"/>
              <a:gd name="connsiteX0" fmla="*/ 5092 w 7975385"/>
              <a:gd name="connsiteY0" fmla="*/ 996287 h 6438331"/>
              <a:gd name="connsiteX1" fmla="*/ 7975385 w 7975385"/>
              <a:gd name="connsiteY1" fmla="*/ 0 h 6438331"/>
              <a:gd name="connsiteX2" fmla="*/ 7975385 w 7975385"/>
              <a:gd name="connsiteY2" fmla="*/ 6438331 h 6438331"/>
              <a:gd name="connsiteX3" fmla="*/ 1124209 w 7975385"/>
              <a:gd name="connsiteY3" fmla="*/ 6438331 h 6438331"/>
              <a:gd name="connsiteX4" fmla="*/ 5092 w 7975385"/>
              <a:gd name="connsiteY4" fmla="*/ 996287 h 6438331"/>
              <a:gd name="connsiteX0" fmla="*/ 2978 w 8601068"/>
              <a:gd name="connsiteY0" fmla="*/ 1023583 h 6438331"/>
              <a:gd name="connsiteX1" fmla="*/ 8601068 w 8601068"/>
              <a:gd name="connsiteY1" fmla="*/ 0 h 6438331"/>
              <a:gd name="connsiteX2" fmla="*/ 8601068 w 8601068"/>
              <a:gd name="connsiteY2" fmla="*/ 6438331 h 6438331"/>
              <a:gd name="connsiteX3" fmla="*/ 1749892 w 8601068"/>
              <a:gd name="connsiteY3" fmla="*/ 6438331 h 6438331"/>
              <a:gd name="connsiteX4" fmla="*/ 2978 w 8601068"/>
              <a:gd name="connsiteY4" fmla="*/ 1023583 h 6438331"/>
              <a:gd name="connsiteX0" fmla="*/ 0 w 8598090"/>
              <a:gd name="connsiteY0" fmla="*/ 1023583 h 6438331"/>
              <a:gd name="connsiteX1" fmla="*/ 8598090 w 8598090"/>
              <a:gd name="connsiteY1" fmla="*/ 0 h 6438331"/>
              <a:gd name="connsiteX2" fmla="*/ 8598090 w 8598090"/>
              <a:gd name="connsiteY2" fmla="*/ 6438331 h 6438331"/>
              <a:gd name="connsiteX3" fmla="*/ 1746914 w 8598090"/>
              <a:gd name="connsiteY3" fmla="*/ 6438331 h 6438331"/>
              <a:gd name="connsiteX4" fmla="*/ 0 w 8598090"/>
              <a:gd name="connsiteY4" fmla="*/ 1023583 h 6438331"/>
              <a:gd name="connsiteX0" fmla="*/ 0 w 8598090"/>
              <a:gd name="connsiteY0" fmla="*/ 1023583 h 6438331"/>
              <a:gd name="connsiteX1" fmla="*/ 8598090 w 8598090"/>
              <a:gd name="connsiteY1" fmla="*/ 0 h 6438331"/>
              <a:gd name="connsiteX2" fmla="*/ 8598090 w 8598090"/>
              <a:gd name="connsiteY2" fmla="*/ 6438331 h 6438331"/>
              <a:gd name="connsiteX3" fmla="*/ 1746914 w 8598090"/>
              <a:gd name="connsiteY3" fmla="*/ 6438331 h 6438331"/>
              <a:gd name="connsiteX4" fmla="*/ 0 w 8598090"/>
              <a:gd name="connsiteY4" fmla="*/ 1023583 h 643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8090" h="6438331">
                <a:moveTo>
                  <a:pt x="0" y="1023583"/>
                </a:moveTo>
                <a:lnTo>
                  <a:pt x="8598090" y="0"/>
                </a:lnTo>
                <a:lnTo>
                  <a:pt x="8598090" y="6438331"/>
                </a:lnTo>
                <a:lnTo>
                  <a:pt x="1746914" y="6438331"/>
                </a:lnTo>
                <a:cubicBezTo>
                  <a:pt x="1373875" y="4624316"/>
                  <a:pt x="878005" y="1977789"/>
                  <a:pt x="0" y="10235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3239-DDF4-4764-954A-F507D68D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9725" y="11865198"/>
            <a:ext cx="2160270" cy="68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92989F-E92D-43C6-BEEE-99657C573516}"/>
              </a:ext>
            </a:extLst>
          </p:cNvPr>
          <p:cNvSpPr/>
          <p:nvPr userDrawn="1"/>
        </p:nvSpPr>
        <p:spPr>
          <a:xfrm>
            <a:off x="8264918" y="5"/>
            <a:ext cx="1336287" cy="1401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</p:spTree>
    <p:extLst>
      <p:ext uri="{BB962C8B-B14F-4D97-AF65-F5344CB8AC3E}">
        <p14:creationId xmlns:p14="http://schemas.microsoft.com/office/powerpoint/2010/main" val="1310928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15252628-49A1-4EB6-B896-BB80A1E87C60}"/>
              </a:ext>
            </a:extLst>
          </p:cNvPr>
          <p:cNvSpPr/>
          <p:nvPr userDrawn="1"/>
        </p:nvSpPr>
        <p:spPr>
          <a:xfrm>
            <a:off x="636116" y="7801135"/>
            <a:ext cx="8965091" cy="500046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1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pic>
        <p:nvPicPr>
          <p:cNvPr id="112" name="Picture 2">
            <a:extLst>
              <a:ext uri="{FF2B5EF4-FFF2-40B4-BE49-F238E27FC236}">
                <a16:creationId xmlns:a16="http://schemas.microsoft.com/office/drawing/2014/main" id="{C613A147-9194-432F-9DA2-F75C962DA78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8343" r="70310" b="53536"/>
          <a:stretch/>
        </p:blipFill>
        <p:spPr bwMode="auto">
          <a:xfrm flipH="1" flipV="1">
            <a:off x="8904014" y="11311335"/>
            <a:ext cx="675693" cy="14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B726FC75-F79A-4B09-8A5E-FF64D9F2B802}"/>
              </a:ext>
            </a:extLst>
          </p:cNvPr>
          <p:cNvSpPr/>
          <p:nvPr userDrawn="1"/>
        </p:nvSpPr>
        <p:spPr>
          <a:xfrm>
            <a:off x="3266815" y="-43969"/>
            <a:ext cx="6333989" cy="260512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1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94246-E20B-45FA-8ED1-959F45BC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A51B-73A8-4624-B2A9-F5F673AAD533}" type="datetime1">
              <a:rPr lang="th-TH" smtClean="0"/>
              <a:t>02/12/63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9BF00-3A86-4261-9788-87EBF0DF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D0A15-C0A8-4BCC-8C45-4C6C54B4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2" name="그룹 6">
            <a:extLst>
              <a:ext uri="{FF2B5EF4-FFF2-40B4-BE49-F238E27FC236}">
                <a16:creationId xmlns:a16="http://schemas.microsoft.com/office/drawing/2014/main" id="{AE29A53F-4AF6-4A62-A4CA-E26C6781BF2A}"/>
              </a:ext>
            </a:extLst>
          </p:cNvPr>
          <p:cNvGrpSpPr/>
          <p:nvPr userDrawn="1"/>
        </p:nvGrpSpPr>
        <p:grpSpPr>
          <a:xfrm>
            <a:off x="6766" y="0"/>
            <a:ext cx="5037343" cy="10004109"/>
            <a:chOff x="280120" y="262353"/>
            <a:chExt cx="6396626" cy="5359344"/>
          </a:xfrm>
        </p:grpSpPr>
        <p:grpSp>
          <p:nvGrpSpPr>
            <p:cNvPr id="53" name="그룹 7">
              <a:extLst>
                <a:ext uri="{FF2B5EF4-FFF2-40B4-BE49-F238E27FC236}">
                  <a16:creationId xmlns:a16="http://schemas.microsoft.com/office/drawing/2014/main" id="{F17B89B8-D7F3-4A16-9DF2-BBF346731CA1}"/>
                </a:ext>
              </a:extLst>
            </p:cNvPr>
            <p:cNvGrpSpPr/>
            <p:nvPr/>
          </p:nvGrpSpPr>
          <p:grpSpPr>
            <a:xfrm>
              <a:off x="356616" y="338328"/>
              <a:ext cx="6217920" cy="5202936"/>
              <a:chOff x="356616" y="338328"/>
              <a:chExt cx="6217920" cy="5202936"/>
            </a:xfrm>
          </p:grpSpPr>
          <p:sp>
            <p:nvSpPr>
              <p:cNvPr id="91" name="자유형 45">
                <a:extLst>
                  <a:ext uri="{FF2B5EF4-FFF2-40B4-BE49-F238E27FC236}">
                    <a16:creationId xmlns:a16="http://schemas.microsoft.com/office/drawing/2014/main" id="{BCE65B58-D96B-44E1-9D3E-62CF781A6905}"/>
                  </a:ext>
                </a:extLst>
              </p:cNvPr>
              <p:cNvSpPr/>
              <p:nvPr/>
            </p:nvSpPr>
            <p:spPr>
              <a:xfrm>
                <a:off x="384048" y="384048"/>
                <a:ext cx="6190488" cy="4791456"/>
              </a:xfrm>
              <a:custGeom>
                <a:avLst/>
                <a:gdLst>
                  <a:gd name="connsiteX0" fmla="*/ 0 w 6190488"/>
                  <a:gd name="connsiteY0" fmla="*/ 0 h 4791456"/>
                  <a:gd name="connsiteX1" fmla="*/ 411480 w 6190488"/>
                  <a:gd name="connsiteY1" fmla="*/ 1554480 h 4791456"/>
                  <a:gd name="connsiteX2" fmla="*/ 109728 w 6190488"/>
                  <a:gd name="connsiteY2" fmla="*/ 2441448 h 4791456"/>
                  <a:gd name="connsiteX3" fmla="*/ 292608 w 6190488"/>
                  <a:gd name="connsiteY3" fmla="*/ 3483864 h 4791456"/>
                  <a:gd name="connsiteX4" fmla="*/ 18288 w 6190488"/>
                  <a:gd name="connsiteY4" fmla="*/ 4142232 h 4791456"/>
                  <a:gd name="connsiteX5" fmla="*/ 1197864 w 6190488"/>
                  <a:gd name="connsiteY5" fmla="*/ 4791456 h 4791456"/>
                  <a:gd name="connsiteX6" fmla="*/ 1691640 w 6190488"/>
                  <a:gd name="connsiteY6" fmla="*/ 2432304 h 4791456"/>
                  <a:gd name="connsiteX7" fmla="*/ 1719072 w 6190488"/>
                  <a:gd name="connsiteY7" fmla="*/ 1179576 h 4791456"/>
                  <a:gd name="connsiteX8" fmla="*/ 987552 w 6190488"/>
                  <a:gd name="connsiteY8" fmla="*/ 612648 h 4791456"/>
                  <a:gd name="connsiteX9" fmla="*/ 2313432 w 6190488"/>
                  <a:gd name="connsiteY9" fmla="*/ 109728 h 4791456"/>
                  <a:gd name="connsiteX10" fmla="*/ 2935224 w 6190488"/>
                  <a:gd name="connsiteY10" fmla="*/ 1115568 h 4791456"/>
                  <a:gd name="connsiteX11" fmla="*/ 2807208 w 6190488"/>
                  <a:gd name="connsiteY11" fmla="*/ 2212848 h 4791456"/>
                  <a:gd name="connsiteX12" fmla="*/ 3776472 w 6190488"/>
                  <a:gd name="connsiteY12" fmla="*/ 2258568 h 4791456"/>
                  <a:gd name="connsiteX13" fmla="*/ 4590288 w 6190488"/>
                  <a:gd name="connsiteY13" fmla="*/ 1609344 h 4791456"/>
                  <a:gd name="connsiteX14" fmla="*/ 4590288 w 6190488"/>
                  <a:gd name="connsiteY14" fmla="*/ 768096 h 4791456"/>
                  <a:gd name="connsiteX15" fmla="*/ 5449824 w 6190488"/>
                  <a:gd name="connsiteY15" fmla="*/ 868680 h 4791456"/>
                  <a:gd name="connsiteX16" fmla="*/ 5385816 w 6190488"/>
                  <a:gd name="connsiteY16" fmla="*/ 18288 h 4791456"/>
                  <a:gd name="connsiteX17" fmla="*/ 6190488 w 6190488"/>
                  <a:gd name="connsiteY17" fmla="*/ 100584 h 47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0488" h="4791456">
                    <a:moveTo>
                      <a:pt x="0" y="0"/>
                    </a:moveTo>
                    <a:lnTo>
                      <a:pt x="411480" y="1554480"/>
                    </a:lnTo>
                    <a:lnTo>
                      <a:pt x="109728" y="2441448"/>
                    </a:lnTo>
                    <a:lnTo>
                      <a:pt x="292608" y="3483864"/>
                    </a:lnTo>
                    <a:lnTo>
                      <a:pt x="18288" y="4142232"/>
                    </a:lnTo>
                    <a:lnTo>
                      <a:pt x="1197864" y="4791456"/>
                    </a:lnTo>
                    <a:lnTo>
                      <a:pt x="1691640" y="2432304"/>
                    </a:lnTo>
                    <a:lnTo>
                      <a:pt x="1719072" y="1179576"/>
                    </a:lnTo>
                    <a:lnTo>
                      <a:pt x="987552" y="612648"/>
                    </a:lnTo>
                    <a:lnTo>
                      <a:pt x="2313432" y="109728"/>
                    </a:lnTo>
                    <a:lnTo>
                      <a:pt x="2935224" y="1115568"/>
                    </a:lnTo>
                    <a:lnTo>
                      <a:pt x="2807208" y="2212848"/>
                    </a:lnTo>
                    <a:lnTo>
                      <a:pt x="3776472" y="2258568"/>
                    </a:lnTo>
                    <a:lnTo>
                      <a:pt x="4590288" y="1609344"/>
                    </a:lnTo>
                    <a:lnTo>
                      <a:pt x="4590288" y="768096"/>
                    </a:lnTo>
                    <a:lnTo>
                      <a:pt x="5449824" y="868680"/>
                    </a:lnTo>
                    <a:lnTo>
                      <a:pt x="5385816" y="18288"/>
                    </a:lnTo>
                    <a:lnTo>
                      <a:pt x="6190488" y="100584"/>
                    </a:lnTo>
                  </a:path>
                </a:pathLst>
              </a:custGeom>
              <a:noFill/>
              <a:ln w="6350" cap="flat" cmpd="sng" algn="ctr">
                <a:gradFill>
                  <a:gsLst>
                    <a:gs pos="22922">
                      <a:srgbClr val="2A8CE5"/>
                    </a:gs>
                    <a:gs pos="0">
                      <a:srgbClr val="66B615"/>
                    </a:gs>
                    <a:gs pos="76650">
                      <a:srgbClr val="EA2461"/>
                    </a:gs>
                    <a:gs pos="50000">
                      <a:srgbClr val="B22898"/>
                    </a:gs>
                    <a:gs pos="100000">
                      <a:srgbClr val="FED11C"/>
                    </a:gs>
                  </a:gsLst>
                  <a:lin ang="8100000" scaled="0"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92" name="자유형 46">
                <a:extLst>
                  <a:ext uri="{FF2B5EF4-FFF2-40B4-BE49-F238E27FC236}">
                    <a16:creationId xmlns:a16="http://schemas.microsoft.com/office/drawing/2014/main" id="{772D559E-7A58-488A-A6C4-A8B262F2B4CF}"/>
                  </a:ext>
                </a:extLst>
              </p:cNvPr>
              <p:cNvSpPr/>
              <p:nvPr/>
            </p:nvSpPr>
            <p:spPr>
              <a:xfrm>
                <a:off x="411480" y="356616"/>
                <a:ext cx="4562856" cy="3986784"/>
              </a:xfrm>
              <a:custGeom>
                <a:avLst/>
                <a:gdLst>
                  <a:gd name="connsiteX0" fmla="*/ 0 w 4562856"/>
                  <a:gd name="connsiteY0" fmla="*/ 9144 h 3986784"/>
                  <a:gd name="connsiteX1" fmla="*/ 1014984 w 4562856"/>
                  <a:gd name="connsiteY1" fmla="*/ 0 h 3986784"/>
                  <a:gd name="connsiteX2" fmla="*/ 2130552 w 4562856"/>
                  <a:gd name="connsiteY2" fmla="*/ 822960 h 3986784"/>
                  <a:gd name="connsiteX3" fmla="*/ 1673352 w 4562856"/>
                  <a:gd name="connsiteY3" fmla="*/ 2505456 h 3986784"/>
                  <a:gd name="connsiteX4" fmla="*/ 749808 w 4562856"/>
                  <a:gd name="connsiteY4" fmla="*/ 2880360 h 3986784"/>
                  <a:gd name="connsiteX5" fmla="*/ 64008 w 4562856"/>
                  <a:gd name="connsiteY5" fmla="*/ 2468880 h 3986784"/>
                  <a:gd name="connsiteX6" fmla="*/ 1143000 w 4562856"/>
                  <a:gd name="connsiteY6" fmla="*/ 1810512 h 3986784"/>
                  <a:gd name="connsiteX7" fmla="*/ 2359152 w 4562856"/>
                  <a:gd name="connsiteY7" fmla="*/ 1664208 h 3986784"/>
                  <a:gd name="connsiteX8" fmla="*/ 2176272 w 4562856"/>
                  <a:gd name="connsiteY8" fmla="*/ 3227832 h 3986784"/>
                  <a:gd name="connsiteX9" fmla="*/ 2295144 w 4562856"/>
                  <a:gd name="connsiteY9" fmla="*/ 3986784 h 3986784"/>
                  <a:gd name="connsiteX10" fmla="*/ 1097280 w 4562856"/>
                  <a:gd name="connsiteY10" fmla="*/ 3794760 h 3986784"/>
                  <a:gd name="connsiteX11" fmla="*/ 2212848 w 4562856"/>
                  <a:gd name="connsiteY11" fmla="*/ 3200400 h 3986784"/>
                  <a:gd name="connsiteX12" fmla="*/ 3118104 w 4562856"/>
                  <a:gd name="connsiteY12" fmla="*/ 3246120 h 3986784"/>
                  <a:gd name="connsiteX13" fmla="*/ 3474720 w 4562856"/>
                  <a:gd name="connsiteY13" fmla="*/ 1161288 h 3986784"/>
                  <a:gd name="connsiteX14" fmla="*/ 3172968 w 4562856"/>
                  <a:gd name="connsiteY14" fmla="*/ 411480 h 3986784"/>
                  <a:gd name="connsiteX15" fmla="*/ 3758184 w 4562856"/>
                  <a:gd name="connsiteY15" fmla="*/ 18288 h 3986784"/>
                  <a:gd name="connsiteX16" fmla="*/ 4562856 w 4562856"/>
                  <a:gd name="connsiteY16" fmla="*/ 804672 h 3986784"/>
                  <a:gd name="connsiteX17" fmla="*/ 4270248 w 4562856"/>
                  <a:gd name="connsiteY17" fmla="*/ 1179576 h 3986784"/>
                  <a:gd name="connsiteX18" fmla="*/ 3502152 w 4562856"/>
                  <a:gd name="connsiteY18" fmla="*/ 1188720 h 3986784"/>
                  <a:gd name="connsiteX19" fmla="*/ 2761488 w 4562856"/>
                  <a:gd name="connsiteY19" fmla="*/ 2249424 h 3986784"/>
                  <a:gd name="connsiteX20" fmla="*/ 3127248 w 4562856"/>
                  <a:gd name="connsiteY20" fmla="*/ 3255264 h 39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562856" h="3986784">
                    <a:moveTo>
                      <a:pt x="0" y="9144"/>
                    </a:moveTo>
                    <a:lnTo>
                      <a:pt x="1014984" y="0"/>
                    </a:lnTo>
                    <a:lnTo>
                      <a:pt x="2130552" y="822960"/>
                    </a:lnTo>
                    <a:lnTo>
                      <a:pt x="1673352" y="2505456"/>
                    </a:lnTo>
                    <a:lnTo>
                      <a:pt x="749808" y="2880360"/>
                    </a:lnTo>
                    <a:lnTo>
                      <a:pt x="64008" y="2468880"/>
                    </a:lnTo>
                    <a:lnTo>
                      <a:pt x="1143000" y="1810512"/>
                    </a:lnTo>
                    <a:lnTo>
                      <a:pt x="2359152" y="1664208"/>
                    </a:lnTo>
                    <a:lnTo>
                      <a:pt x="2176272" y="3227832"/>
                    </a:lnTo>
                    <a:lnTo>
                      <a:pt x="2295144" y="3986784"/>
                    </a:lnTo>
                    <a:lnTo>
                      <a:pt x="1097280" y="3794760"/>
                    </a:lnTo>
                    <a:lnTo>
                      <a:pt x="2212848" y="3200400"/>
                    </a:lnTo>
                    <a:lnTo>
                      <a:pt x="3118104" y="3246120"/>
                    </a:lnTo>
                    <a:lnTo>
                      <a:pt x="3474720" y="1161288"/>
                    </a:lnTo>
                    <a:lnTo>
                      <a:pt x="3172968" y="411480"/>
                    </a:lnTo>
                    <a:lnTo>
                      <a:pt x="3758184" y="18288"/>
                    </a:lnTo>
                    <a:lnTo>
                      <a:pt x="4562856" y="804672"/>
                    </a:lnTo>
                    <a:lnTo>
                      <a:pt x="4270248" y="1179576"/>
                    </a:lnTo>
                    <a:lnTo>
                      <a:pt x="3502152" y="1188720"/>
                    </a:lnTo>
                    <a:lnTo>
                      <a:pt x="2761488" y="2249424"/>
                    </a:lnTo>
                    <a:lnTo>
                      <a:pt x="3127248" y="3255264"/>
                    </a:lnTo>
                  </a:path>
                </a:pathLst>
              </a:custGeom>
              <a:noFill/>
              <a:ln w="6350" cap="flat" cmpd="sng" algn="ctr">
                <a:gradFill>
                  <a:gsLst>
                    <a:gs pos="22922">
                      <a:srgbClr val="2A8CE5"/>
                    </a:gs>
                    <a:gs pos="0">
                      <a:srgbClr val="66B615"/>
                    </a:gs>
                    <a:gs pos="76650">
                      <a:srgbClr val="EA2461"/>
                    </a:gs>
                    <a:gs pos="50000">
                      <a:srgbClr val="B22898"/>
                    </a:gs>
                    <a:gs pos="100000">
                      <a:srgbClr val="FED11C"/>
                    </a:gs>
                  </a:gsLst>
                  <a:lin ang="8100000" scaled="0"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93" name="자유형 47">
                <a:extLst>
                  <a:ext uri="{FF2B5EF4-FFF2-40B4-BE49-F238E27FC236}">
                    <a16:creationId xmlns:a16="http://schemas.microsoft.com/office/drawing/2014/main" id="{04C43C5A-1C76-4C84-B057-385FF4F6FC8B}"/>
                  </a:ext>
                </a:extLst>
              </p:cNvPr>
              <p:cNvSpPr/>
              <p:nvPr/>
            </p:nvSpPr>
            <p:spPr>
              <a:xfrm>
                <a:off x="356616" y="356616"/>
                <a:ext cx="3803904" cy="5184648"/>
              </a:xfrm>
              <a:custGeom>
                <a:avLst/>
                <a:gdLst>
                  <a:gd name="connsiteX0" fmla="*/ 1051560 w 3776472"/>
                  <a:gd name="connsiteY0" fmla="*/ 0 h 5184648"/>
                  <a:gd name="connsiteX1" fmla="*/ 128016 w 3776472"/>
                  <a:gd name="connsiteY1" fmla="*/ 886968 h 5184648"/>
                  <a:gd name="connsiteX2" fmla="*/ 1051560 w 3776472"/>
                  <a:gd name="connsiteY2" fmla="*/ 1243584 h 5184648"/>
                  <a:gd name="connsiteX3" fmla="*/ 1170432 w 3776472"/>
                  <a:gd name="connsiteY3" fmla="*/ 1819656 h 5184648"/>
                  <a:gd name="connsiteX4" fmla="*/ 722376 w 3776472"/>
                  <a:gd name="connsiteY4" fmla="*/ 2916936 h 5184648"/>
                  <a:gd name="connsiteX5" fmla="*/ 256032 w 3776472"/>
                  <a:gd name="connsiteY5" fmla="*/ 3493008 h 5184648"/>
                  <a:gd name="connsiteX6" fmla="*/ 1124712 w 3776472"/>
                  <a:gd name="connsiteY6" fmla="*/ 4828032 h 5184648"/>
                  <a:gd name="connsiteX7" fmla="*/ 777240 w 3776472"/>
                  <a:gd name="connsiteY7" fmla="*/ 2880360 h 5184648"/>
                  <a:gd name="connsiteX8" fmla="*/ 2203704 w 3776472"/>
                  <a:gd name="connsiteY8" fmla="*/ 3200400 h 5184648"/>
                  <a:gd name="connsiteX9" fmla="*/ 1700784 w 3776472"/>
                  <a:gd name="connsiteY9" fmla="*/ 2478024 h 5184648"/>
                  <a:gd name="connsiteX10" fmla="*/ 2368296 w 3776472"/>
                  <a:gd name="connsiteY10" fmla="*/ 1673352 h 5184648"/>
                  <a:gd name="connsiteX11" fmla="*/ 2935224 w 3776472"/>
                  <a:gd name="connsiteY11" fmla="*/ 1133856 h 5184648"/>
                  <a:gd name="connsiteX12" fmla="*/ 3776472 w 3776472"/>
                  <a:gd name="connsiteY12" fmla="*/ 18288 h 5184648"/>
                  <a:gd name="connsiteX13" fmla="*/ 3721608 w 3776472"/>
                  <a:gd name="connsiteY13" fmla="*/ 2258568 h 5184648"/>
                  <a:gd name="connsiteX14" fmla="*/ 2176272 w 3776472"/>
                  <a:gd name="connsiteY14" fmla="*/ 3200400 h 5184648"/>
                  <a:gd name="connsiteX15" fmla="*/ 1170432 w 3776472"/>
                  <a:gd name="connsiteY15" fmla="*/ 4800600 h 5184648"/>
                  <a:gd name="connsiteX16" fmla="*/ 219456 w 3776472"/>
                  <a:gd name="connsiteY16" fmla="*/ 5184648 h 5184648"/>
                  <a:gd name="connsiteX17" fmla="*/ 0 w 3776472"/>
                  <a:gd name="connsiteY17" fmla="*/ 4187952 h 5184648"/>
                  <a:gd name="connsiteX18" fmla="*/ 1737360 w 3776472"/>
                  <a:gd name="connsiteY18" fmla="*/ 2459736 h 5184648"/>
                  <a:gd name="connsiteX19" fmla="*/ 374904 w 3776472"/>
                  <a:gd name="connsiteY19" fmla="*/ 1591056 h 5184648"/>
                  <a:gd name="connsiteX20" fmla="*/ 978408 w 3776472"/>
                  <a:gd name="connsiteY20" fmla="*/ 612648 h 5184648"/>
                  <a:gd name="connsiteX21" fmla="*/ 1051560 w 3776472"/>
                  <a:gd name="connsiteY21" fmla="*/ 0 h 5184648"/>
                  <a:gd name="connsiteX0" fmla="*/ 1078992 w 3803904"/>
                  <a:gd name="connsiteY0" fmla="*/ 0 h 5184648"/>
                  <a:gd name="connsiteX1" fmla="*/ 0 w 3803904"/>
                  <a:gd name="connsiteY1" fmla="*/ 1298448 h 5184648"/>
                  <a:gd name="connsiteX2" fmla="*/ 1078992 w 3803904"/>
                  <a:gd name="connsiteY2" fmla="*/ 1243584 h 5184648"/>
                  <a:gd name="connsiteX3" fmla="*/ 1197864 w 3803904"/>
                  <a:gd name="connsiteY3" fmla="*/ 1819656 h 5184648"/>
                  <a:gd name="connsiteX4" fmla="*/ 749808 w 3803904"/>
                  <a:gd name="connsiteY4" fmla="*/ 2916936 h 5184648"/>
                  <a:gd name="connsiteX5" fmla="*/ 283464 w 3803904"/>
                  <a:gd name="connsiteY5" fmla="*/ 3493008 h 5184648"/>
                  <a:gd name="connsiteX6" fmla="*/ 1152144 w 3803904"/>
                  <a:gd name="connsiteY6" fmla="*/ 4828032 h 5184648"/>
                  <a:gd name="connsiteX7" fmla="*/ 804672 w 3803904"/>
                  <a:gd name="connsiteY7" fmla="*/ 2880360 h 5184648"/>
                  <a:gd name="connsiteX8" fmla="*/ 2231136 w 3803904"/>
                  <a:gd name="connsiteY8" fmla="*/ 3200400 h 5184648"/>
                  <a:gd name="connsiteX9" fmla="*/ 1728216 w 3803904"/>
                  <a:gd name="connsiteY9" fmla="*/ 2478024 h 5184648"/>
                  <a:gd name="connsiteX10" fmla="*/ 2395728 w 3803904"/>
                  <a:gd name="connsiteY10" fmla="*/ 1673352 h 5184648"/>
                  <a:gd name="connsiteX11" fmla="*/ 2962656 w 3803904"/>
                  <a:gd name="connsiteY11" fmla="*/ 1133856 h 5184648"/>
                  <a:gd name="connsiteX12" fmla="*/ 3803904 w 3803904"/>
                  <a:gd name="connsiteY12" fmla="*/ 18288 h 5184648"/>
                  <a:gd name="connsiteX13" fmla="*/ 3749040 w 3803904"/>
                  <a:gd name="connsiteY13" fmla="*/ 2258568 h 5184648"/>
                  <a:gd name="connsiteX14" fmla="*/ 2203704 w 3803904"/>
                  <a:gd name="connsiteY14" fmla="*/ 3200400 h 5184648"/>
                  <a:gd name="connsiteX15" fmla="*/ 1197864 w 3803904"/>
                  <a:gd name="connsiteY15" fmla="*/ 4800600 h 5184648"/>
                  <a:gd name="connsiteX16" fmla="*/ 246888 w 3803904"/>
                  <a:gd name="connsiteY16" fmla="*/ 5184648 h 5184648"/>
                  <a:gd name="connsiteX17" fmla="*/ 27432 w 3803904"/>
                  <a:gd name="connsiteY17" fmla="*/ 4187952 h 5184648"/>
                  <a:gd name="connsiteX18" fmla="*/ 1764792 w 3803904"/>
                  <a:gd name="connsiteY18" fmla="*/ 2459736 h 5184648"/>
                  <a:gd name="connsiteX19" fmla="*/ 402336 w 3803904"/>
                  <a:gd name="connsiteY19" fmla="*/ 1591056 h 5184648"/>
                  <a:gd name="connsiteX20" fmla="*/ 1005840 w 3803904"/>
                  <a:gd name="connsiteY20" fmla="*/ 612648 h 5184648"/>
                  <a:gd name="connsiteX21" fmla="*/ 1078992 w 3803904"/>
                  <a:gd name="connsiteY21" fmla="*/ 0 h 518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03904" h="5184648">
                    <a:moveTo>
                      <a:pt x="1078992" y="0"/>
                    </a:moveTo>
                    <a:lnTo>
                      <a:pt x="0" y="1298448"/>
                    </a:lnTo>
                    <a:lnTo>
                      <a:pt x="1078992" y="1243584"/>
                    </a:lnTo>
                    <a:lnTo>
                      <a:pt x="1197864" y="1819656"/>
                    </a:lnTo>
                    <a:lnTo>
                      <a:pt x="749808" y="2916936"/>
                    </a:lnTo>
                    <a:lnTo>
                      <a:pt x="283464" y="3493008"/>
                    </a:lnTo>
                    <a:lnTo>
                      <a:pt x="1152144" y="4828032"/>
                    </a:lnTo>
                    <a:lnTo>
                      <a:pt x="804672" y="2880360"/>
                    </a:lnTo>
                    <a:lnTo>
                      <a:pt x="2231136" y="3200400"/>
                    </a:lnTo>
                    <a:lnTo>
                      <a:pt x="1728216" y="2478024"/>
                    </a:lnTo>
                    <a:lnTo>
                      <a:pt x="2395728" y="1673352"/>
                    </a:lnTo>
                    <a:lnTo>
                      <a:pt x="2962656" y="1133856"/>
                    </a:lnTo>
                    <a:lnTo>
                      <a:pt x="3803904" y="18288"/>
                    </a:lnTo>
                    <a:lnTo>
                      <a:pt x="3749040" y="2258568"/>
                    </a:lnTo>
                    <a:lnTo>
                      <a:pt x="2203704" y="3200400"/>
                    </a:lnTo>
                    <a:lnTo>
                      <a:pt x="1197864" y="4800600"/>
                    </a:lnTo>
                    <a:lnTo>
                      <a:pt x="246888" y="5184648"/>
                    </a:lnTo>
                    <a:lnTo>
                      <a:pt x="27432" y="4187952"/>
                    </a:lnTo>
                    <a:lnTo>
                      <a:pt x="1764792" y="2459736"/>
                    </a:lnTo>
                    <a:lnTo>
                      <a:pt x="402336" y="1591056"/>
                    </a:lnTo>
                    <a:lnTo>
                      <a:pt x="1005840" y="612648"/>
                    </a:lnTo>
                    <a:lnTo>
                      <a:pt x="1078992" y="0"/>
                    </a:lnTo>
                    <a:close/>
                  </a:path>
                </a:pathLst>
              </a:custGeom>
              <a:noFill/>
              <a:ln w="6350" cap="flat" cmpd="sng" algn="ctr">
                <a:gradFill>
                  <a:gsLst>
                    <a:gs pos="22922">
                      <a:srgbClr val="2A8CE5"/>
                    </a:gs>
                    <a:gs pos="0">
                      <a:srgbClr val="66B615"/>
                    </a:gs>
                    <a:gs pos="76650">
                      <a:srgbClr val="EA2461"/>
                    </a:gs>
                    <a:gs pos="50000">
                      <a:srgbClr val="B22898"/>
                    </a:gs>
                    <a:gs pos="100000">
                      <a:srgbClr val="FED11C"/>
                    </a:gs>
                  </a:gsLst>
                  <a:lin ang="8100000" scaled="0"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94" name="자유형 48">
                <a:extLst>
                  <a:ext uri="{FF2B5EF4-FFF2-40B4-BE49-F238E27FC236}">
                    <a16:creationId xmlns:a16="http://schemas.microsoft.com/office/drawing/2014/main" id="{A4820787-DE32-4AD7-AADC-BAA38CABF45A}"/>
                  </a:ext>
                </a:extLst>
              </p:cNvPr>
              <p:cNvSpPr/>
              <p:nvPr/>
            </p:nvSpPr>
            <p:spPr>
              <a:xfrm>
                <a:off x="594360" y="384048"/>
                <a:ext cx="5184648" cy="5138928"/>
              </a:xfrm>
              <a:custGeom>
                <a:avLst/>
                <a:gdLst>
                  <a:gd name="connsiteX0" fmla="*/ 2103120 w 5184648"/>
                  <a:gd name="connsiteY0" fmla="*/ 100584 h 5138928"/>
                  <a:gd name="connsiteX1" fmla="*/ 3566160 w 5184648"/>
                  <a:gd name="connsiteY1" fmla="*/ 0 h 5138928"/>
                  <a:gd name="connsiteX2" fmla="*/ 4288536 w 5184648"/>
                  <a:gd name="connsiteY2" fmla="*/ 274320 h 5138928"/>
                  <a:gd name="connsiteX3" fmla="*/ 5184648 w 5184648"/>
                  <a:gd name="connsiteY3" fmla="*/ 18288 h 5138928"/>
                  <a:gd name="connsiteX4" fmla="*/ 4370832 w 5184648"/>
                  <a:gd name="connsiteY4" fmla="*/ 786384 h 5138928"/>
                  <a:gd name="connsiteX5" fmla="*/ 2679192 w 5184648"/>
                  <a:gd name="connsiteY5" fmla="*/ 1069848 h 5138928"/>
                  <a:gd name="connsiteX6" fmla="*/ 1965960 w 5184648"/>
                  <a:gd name="connsiteY6" fmla="*/ 768096 h 5138928"/>
                  <a:gd name="connsiteX7" fmla="*/ 2596896 w 5184648"/>
                  <a:gd name="connsiteY7" fmla="*/ 2221992 h 5138928"/>
                  <a:gd name="connsiteX8" fmla="*/ 1490472 w 5184648"/>
                  <a:gd name="connsiteY8" fmla="*/ 2459736 h 5138928"/>
                  <a:gd name="connsiteX9" fmla="*/ 795528 w 5184648"/>
                  <a:gd name="connsiteY9" fmla="*/ 630936 h 5138928"/>
                  <a:gd name="connsiteX10" fmla="*/ 548640 w 5184648"/>
                  <a:gd name="connsiteY10" fmla="*/ 2834640 h 5138928"/>
                  <a:gd name="connsiteX11" fmla="*/ 0 w 5184648"/>
                  <a:gd name="connsiteY11" fmla="*/ 5138928 h 513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84648" h="5138928">
                    <a:moveTo>
                      <a:pt x="2103120" y="100584"/>
                    </a:moveTo>
                    <a:lnTo>
                      <a:pt x="3566160" y="0"/>
                    </a:lnTo>
                    <a:lnTo>
                      <a:pt x="4288536" y="274320"/>
                    </a:lnTo>
                    <a:lnTo>
                      <a:pt x="5184648" y="18288"/>
                    </a:lnTo>
                    <a:lnTo>
                      <a:pt x="4370832" y="786384"/>
                    </a:lnTo>
                    <a:lnTo>
                      <a:pt x="2679192" y="1069848"/>
                    </a:lnTo>
                    <a:lnTo>
                      <a:pt x="1965960" y="768096"/>
                    </a:lnTo>
                    <a:lnTo>
                      <a:pt x="2596896" y="2221992"/>
                    </a:lnTo>
                    <a:lnTo>
                      <a:pt x="1490472" y="2459736"/>
                    </a:lnTo>
                    <a:lnTo>
                      <a:pt x="795528" y="630936"/>
                    </a:lnTo>
                    <a:lnTo>
                      <a:pt x="548640" y="2834640"/>
                    </a:lnTo>
                    <a:lnTo>
                      <a:pt x="0" y="5138928"/>
                    </a:lnTo>
                  </a:path>
                </a:pathLst>
              </a:custGeom>
              <a:noFill/>
              <a:ln w="6350" cap="flat" cmpd="sng" algn="ctr">
                <a:gradFill>
                  <a:gsLst>
                    <a:gs pos="22922">
                      <a:srgbClr val="2A8CE5"/>
                    </a:gs>
                    <a:gs pos="0">
                      <a:srgbClr val="66B615"/>
                    </a:gs>
                    <a:gs pos="76650">
                      <a:srgbClr val="EA2461"/>
                    </a:gs>
                    <a:gs pos="50000">
                      <a:srgbClr val="B22898"/>
                    </a:gs>
                    <a:gs pos="100000">
                      <a:srgbClr val="FED11C"/>
                    </a:gs>
                  </a:gsLst>
                  <a:lin ang="8100000" scaled="0"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95" name="자유형 49">
                <a:extLst>
                  <a:ext uri="{FF2B5EF4-FFF2-40B4-BE49-F238E27FC236}">
                    <a16:creationId xmlns:a16="http://schemas.microsoft.com/office/drawing/2014/main" id="{1705B374-F29D-463F-85B1-5296A80277B0}"/>
                  </a:ext>
                </a:extLst>
              </p:cNvPr>
              <p:cNvSpPr/>
              <p:nvPr/>
            </p:nvSpPr>
            <p:spPr>
              <a:xfrm>
                <a:off x="365760" y="338328"/>
                <a:ext cx="4608576" cy="3785616"/>
              </a:xfrm>
              <a:custGeom>
                <a:avLst/>
                <a:gdLst>
                  <a:gd name="connsiteX0" fmla="*/ 0 w 4608576"/>
                  <a:gd name="connsiteY0" fmla="*/ 0 h 3785616"/>
                  <a:gd name="connsiteX1" fmla="*/ 2221992 w 4608576"/>
                  <a:gd name="connsiteY1" fmla="*/ 850392 h 3785616"/>
                  <a:gd name="connsiteX2" fmla="*/ 3273552 w 4608576"/>
                  <a:gd name="connsiteY2" fmla="*/ 411480 h 3785616"/>
                  <a:gd name="connsiteX3" fmla="*/ 4608576 w 4608576"/>
                  <a:gd name="connsiteY3" fmla="*/ 832104 h 3785616"/>
                  <a:gd name="connsiteX4" fmla="*/ 2816352 w 4608576"/>
                  <a:gd name="connsiteY4" fmla="*/ 2249424 h 3785616"/>
                  <a:gd name="connsiteX5" fmla="*/ 1133856 w 4608576"/>
                  <a:gd name="connsiteY5" fmla="*/ 3785616 h 3785616"/>
                  <a:gd name="connsiteX6" fmla="*/ 1170432 w 4608576"/>
                  <a:gd name="connsiteY6" fmla="*/ 1847088 h 3785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8576" h="3785616">
                    <a:moveTo>
                      <a:pt x="0" y="0"/>
                    </a:moveTo>
                    <a:lnTo>
                      <a:pt x="2221992" y="850392"/>
                    </a:lnTo>
                    <a:lnTo>
                      <a:pt x="3273552" y="411480"/>
                    </a:lnTo>
                    <a:lnTo>
                      <a:pt x="4608576" y="832104"/>
                    </a:lnTo>
                    <a:lnTo>
                      <a:pt x="2816352" y="2249424"/>
                    </a:lnTo>
                    <a:lnTo>
                      <a:pt x="1133856" y="3785616"/>
                    </a:lnTo>
                    <a:lnTo>
                      <a:pt x="1170432" y="1847088"/>
                    </a:lnTo>
                  </a:path>
                </a:pathLst>
              </a:custGeom>
              <a:noFill/>
              <a:ln w="6350" cap="flat" cmpd="sng" algn="ctr">
                <a:gradFill>
                  <a:gsLst>
                    <a:gs pos="22922">
                      <a:srgbClr val="2A8CE5"/>
                    </a:gs>
                    <a:gs pos="0">
                      <a:srgbClr val="66B615"/>
                    </a:gs>
                    <a:gs pos="76650">
                      <a:srgbClr val="EA2461"/>
                    </a:gs>
                    <a:gs pos="50000">
                      <a:srgbClr val="B22898"/>
                    </a:gs>
                    <a:gs pos="100000">
                      <a:srgbClr val="FED11C"/>
                    </a:gs>
                  </a:gsLst>
                  <a:lin ang="8100000" scaled="0"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96" name="자유형 50">
                <a:extLst>
                  <a:ext uri="{FF2B5EF4-FFF2-40B4-BE49-F238E27FC236}">
                    <a16:creationId xmlns:a16="http://schemas.microsoft.com/office/drawing/2014/main" id="{F3DEF3D9-8AB5-4CB8-A3E3-951F7356E73F}"/>
                  </a:ext>
                </a:extLst>
              </p:cNvPr>
              <p:cNvSpPr/>
              <p:nvPr/>
            </p:nvSpPr>
            <p:spPr>
              <a:xfrm>
                <a:off x="384048" y="365760"/>
                <a:ext cx="3776472" cy="2258568"/>
              </a:xfrm>
              <a:custGeom>
                <a:avLst/>
                <a:gdLst>
                  <a:gd name="connsiteX0" fmla="*/ 0 w 3776472"/>
                  <a:gd name="connsiteY0" fmla="*/ 0 h 2258568"/>
                  <a:gd name="connsiteX1" fmla="*/ 1060704 w 3776472"/>
                  <a:gd name="connsiteY1" fmla="*/ 1280160 h 2258568"/>
                  <a:gd name="connsiteX2" fmla="*/ 2340864 w 3776472"/>
                  <a:gd name="connsiteY2" fmla="*/ 91440 h 2258568"/>
                  <a:gd name="connsiteX3" fmla="*/ 2368296 w 3776472"/>
                  <a:gd name="connsiteY3" fmla="*/ 1682496 h 2258568"/>
                  <a:gd name="connsiteX4" fmla="*/ 3776472 w 3776472"/>
                  <a:gd name="connsiteY4" fmla="*/ 2258568 h 225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6472" h="2258568">
                    <a:moveTo>
                      <a:pt x="0" y="0"/>
                    </a:moveTo>
                    <a:lnTo>
                      <a:pt x="1060704" y="1280160"/>
                    </a:lnTo>
                    <a:lnTo>
                      <a:pt x="2340864" y="91440"/>
                    </a:lnTo>
                    <a:lnTo>
                      <a:pt x="2368296" y="1682496"/>
                    </a:lnTo>
                    <a:lnTo>
                      <a:pt x="3776472" y="2258568"/>
                    </a:lnTo>
                  </a:path>
                </a:pathLst>
              </a:custGeom>
              <a:noFill/>
              <a:ln w="6350" cap="flat" cmpd="sng" algn="ctr">
                <a:gradFill>
                  <a:gsLst>
                    <a:gs pos="22922">
                      <a:srgbClr val="2A8CE5"/>
                    </a:gs>
                    <a:gs pos="0">
                      <a:srgbClr val="66B615"/>
                    </a:gs>
                    <a:gs pos="76650">
                      <a:srgbClr val="EA2461"/>
                    </a:gs>
                    <a:gs pos="50000">
                      <a:srgbClr val="B22898"/>
                    </a:gs>
                    <a:gs pos="100000">
                      <a:srgbClr val="FED11C"/>
                    </a:gs>
                  </a:gsLst>
                  <a:lin ang="8100000" scaled="0"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97" name="자유형 51">
                <a:extLst>
                  <a:ext uri="{FF2B5EF4-FFF2-40B4-BE49-F238E27FC236}">
                    <a16:creationId xmlns:a16="http://schemas.microsoft.com/office/drawing/2014/main" id="{09CCFA82-AE10-4036-ACCC-D8904218E745}"/>
                  </a:ext>
                </a:extLst>
              </p:cNvPr>
              <p:cNvSpPr/>
              <p:nvPr/>
            </p:nvSpPr>
            <p:spPr>
              <a:xfrm>
                <a:off x="4670612" y="412376"/>
                <a:ext cx="1900517" cy="1577789"/>
              </a:xfrm>
              <a:custGeom>
                <a:avLst/>
                <a:gdLst>
                  <a:gd name="connsiteX0" fmla="*/ 1900517 w 1900517"/>
                  <a:gd name="connsiteY0" fmla="*/ 89648 h 1577789"/>
                  <a:gd name="connsiteX1" fmla="*/ 251012 w 1900517"/>
                  <a:gd name="connsiteY1" fmla="*/ 779930 h 1577789"/>
                  <a:gd name="connsiteX2" fmla="*/ 233082 w 1900517"/>
                  <a:gd name="connsiteY2" fmla="*/ 224118 h 1577789"/>
                  <a:gd name="connsiteX3" fmla="*/ 1138517 w 1900517"/>
                  <a:gd name="connsiteY3" fmla="*/ 851648 h 1577789"/>
                  <a:gd name="connsiteX4" fmla="*/ 0 w 1900517"/>
                  <a:gd name="connsiteY4" fmla="*/ 1156448 h 1577789"/>
                  <a:gd name="connsiteX5" fmla="*/ 304800 w 1900517"/>
                  <a:gd name="connsiteY5" fmla="*/ 1577789 h 1577789"/>
                  <a:gd name="connsiteX6" fmla="*/ 1111623 w 1900517"/>
                  <a:gd name="connsiteY6" fmla="*/ 0 h 1577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0517" h="1577789">
                    <a:moveTo>
                      <a:pt x="1900517" y="89648"/>
                    </a:moveTo>
                    <a:lnTo>
                      <a:pt x="251012" y="779930"/>
                    </a:lnTo>
                    <a:lnTo>
                      <a:pt x="233082" y="224118"/>
                    </a:lnTo>
                    <a:lnTo>
                      <a:pt x="1138517" y="851648"/>
                    </a:lnTo>
                    <a:lnTo>
                      <a:pt x="0" y="1156448"/>
                    </a:lnTo>
                    <a:lnTo>
                      <a:pt x="304800" y="1577789"/>
                    </a:lnTo>
                    <a:lnTo>
                      <a:pt x="1111623" y="0"/>
                    </a:lnTo>
                  </a:path>
                </a:pathLst>
              </a:custGeom>
              <a:noFill/>
              <a:ln w="6350" cap="flat" cmpd="sng" algn="ctr">
                <a:gradFill>
                  <a:gsLst>
                    <a:gs pos="100000">
                      <a:srgbClr val="2A8CE5"/>
                    </a:gs>
                    <a:gs pos="0">
                      <a:srgbClr val="66B615"/>
                    </a:gs>
                  </a:gsLst>
                  <a:lin ang="8100000" scaled="0"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</p:grpSp>
        <p:grpSp>
          <p:nvGrpSpPr>
            <p:cNvPr id="54" name="그룹 8">
              <a:extLst>
                <a:ext uri="{FF2B5EF4-FFF2-40B4-BE49-F238E27FC236}">
                  <a16:creationId xmlns:a16="http://schemas.microsoft.com/office/drawing/2014/main" id="{967A6CF0-CEF4-4F38-8AB5-23D2C76870C6}"/>
                </a:ext>
              </a:extLst>
            </p:cNvPr>
            <p:cNvGrpSpPr/>
            <p:nvPr/>
          </p:nvGrpSpPr>
          <p:grpSpPr>
            <a:xfrm>
              <a:off x="280120" y="262353"/>
              <a:ext cx="6396626" cy="5359344"/>
              <a:chOff x="280120" y="262353"/>
              <a:chExt cx="6396626" cy="5359344"/>
            </a:xfrm>
            <a:gradFill>
              <a:gsLst>
                <a:gs pos="27000">
                  <a:srgbClr val="2A8CE5"/>
                </a:gs>
                <a:gs pos="0">
                  <a:srgbClr val="66B615"/>
                </a:gs>
                <a:gs pos="50000">
                  <a:srgbClr val="B22898"/>
                </a:gs>
                <a:gs pos="77100">
                  <a:srgbClr val="EA2461"/>
                </a:gs>
                <a:gs pos="100000">
                  <a:srgbClr val="FED11C"/>
                </a:gs>
              </a:gsLst>
              <a:lin ang="8100000" scaled="0"/>
            </a:gradFill>
          </p:grpSpPr>
          <p:sp>
            <p:nvSpPr>
              <p:cNvPr id="55" name="타원 9">
                <a:extLst>
                  <a:ext uri="{FF2B5EF4-FFF2-40B4-BE49-F238E27FC236}">
                    <a16:creationId xmlns:a16="http://schemas.microsoft.com/office/drawing/2014/main" id="{190DE60A-CE86-40B6-A493-91759E97BB92}"/>
                  </a:ext>
                </a:extLst>
              </p:cNvPr>
              <p:cNvSpPr/>
              <p:nvPr/>
            </p:nvSpPr>
            <p:spPr>
              <a:xfrm>
                <a:off x="280120" y="262353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56" name="타원 10">
                <a:extLst>
                  <a:ext uri="{FF2B5EF4-FFF2-40B4-BE49-F238E27FC236}">
                    <a16:creationId xmlns:a16="http://schemas.microsoft.com/office/drawing/2014/main" id="{B72CCD60-05CF-4189-A80E-51E217FEB6BC}"/>
                  </a:ext>
                </a:extLst>
              </p:cNvPr>
              <p:cNvSpPr/>
              <p:nvPr/>
            </p:nvSpPr>
            <p:spPr>
              <a:xfrm>
                <a:off x="1027094" y="3143635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57" name="타원 11">
                <a:extLst>
                  <a:ext uri="{FF2B5EF4-FFF2-40B4-BE49-F238E27FC236}">
                    <a16:creationId xmlns:a16="http://schemas.microsoft.com/office/drawing/2014/main" id="{194A1A00-D483-4156-B495-3D425766B69F}"/>
                  </a:ext>
                </a:extLst>
              </p:cNvPr>
              <p:cNvSpPr/>
              <p:nvPr/>
            </p:nvSpPr>
            <p:spPr>
              <a:xfrm>
                <a:off x="284258" y="4420598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58" name="타원 12">
                <a:extLst>
                  <a:ext uri="{FF2B5EF4-FFF2-40B4-BE49-F238E27FC236}">
                    <a16:creationId xmlns:a16="http://schemas.microsoft.com/office/drawing/2014/main" id="{163FD8B3-C963-4728-8253-E9BC7E7B7438}"/>
                  </a:ext>
                </a:extLst>
              </p:cNvPr>
              <p:cNvSpPr/>
              <p:nvPr/>
            </p:nvSpPr>
            <p:spPr>
              <a:xfrm>
                <a:off x="2435496" y="3416605"/>
                <a:ext cx="312568" cy="31256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59" name="타원 13">
                <a:extLst>
                  <a:ext uri="{FF2B5EF4-FFF2-40B4-BE49-F238E27FC236}">
                    <a16:creationId xmlns:a16="http://schemas.microsoft.com/office/drawing/2014/main" id="{35736AB2-A180-4170-B479-32A2CB3AE87F}"/>
                  </a:ext>
                </a:extLst>
              </p:cNvPr>
              <p:cNvSpPr/>
              <p:nvPr/>
            </p:nvSpPr>
            <p:spPr>
              <a:xfrm>
                <a:off x="1963198" y="1468270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0" name="타원 14">
                <a:extLst>
                  <a:ext uri="{FF2B5EF4-FFF2-40B4-BE49-F238E27FC236}">
                    <a16:creationId xmlns:a16="http://schemas.microsoft.com/office/drawing/2014/main" id="{F26B8D6D-F06D-49B4-864A-A9CD5043216A}"/>
                  </a:ext>
                </a:extLst>
              </p:cNvPr>
              <p:cNvSpPr/>
              <p:nvPr/>
            </p:nvSpPr>
            <p:spPr>
              <a:xfrm>
                <a:off x="635296" y="1796552"/>
                <a:ext cx="312568" cy="31256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1" name="타원 15">
                <a:extLst>
                  <a:ext uri="{FF2B5EF4-FFF2-40B4-BE49-F238E27FC236}">
                    <a16:creationId xmlns:a16="http://schemas.microsoft.com/office/drawing/2014/main" id="{5F27B111-3962-4E42-B37B-6A67B9D19CF5}"/>
                  </a:ext>
                </a:extLst>
              </p:cNvPr>
              <p:cNvSpPr/>
              <p:nvPr/>
            </p:nvSpPr>
            <p:spPr>
              <a:xfrm>
                <a:off x="1963198" y="2709401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2" name="타원 16">
                <a:extLst>
                  <a:ext uri="{FF2B5EF4-FFF2-40B4-BE49-F238E27FC236}">
                    <a16:creationId xmlns:a16="http://schemas.microsoft.com/office/drawing/2014/main" id="{8ECEAFA8-3C26-446E-B280-2340AB51457F}"/>
                  </a:ext>
                </a:extLst>
              </p:cNvPr>
              <p:cNvSpPr/>
              <p:nvPr/>
            </p:nvSpPr>
            <p:spPr>
              <a:xfrm>
                <a:off x="3731640" y="1436512"/>
                <a:ext cx="312568" cy="31256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3" name="타원 17">
                <a:extLst>
                  <a:ext uri="{FF2B5EF4-FFF2-40B4-BE49-F238E27FC236}">
                    <a16:creationId xmlns:a16="http://schemas.microsoft.com/office/drawing/2014/main" id="{35CC4B14-CB43-46B9-904E-A87AE5CED1A0}"/>
                  </a:ext>
                </a:extLst>
              </p:cNvPr>
              <p:cNvSpPr/>
              <p:nvPr/>
            </p:nvSpPr>
            <p:spPr>
              <a:xfrm>
                <a:off x="3475366" y="676182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4" name="타원 18">
                <a:extLst>
                  <a:ext uri="{FF2B5EF4-FFF2-40B4-BE49-F238E27FC236}">
                    <a16:creationId xmlns:a16="http://schemas.microsoft.com/office/drawing/2014/main" id="{A6C64F3B-F4F7-4361-8DAE-E5B60D4444F6}"/>
                  </a:ext>
                </a:extLst>
              </p:cNvPr>
              <p:cNvSpPr/>
              <p:nvPr/>
            </p:nvSpPr>
            <p:spPr>
              <a:xfrm>
                <a:off x="3087440" y="2523744"/>
                <a:ext cx="174598" cy="17459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5" name="타원 19">
                <a:extLst>
                  <a:ext uri="{FF2B5EF4-FFF2-40B4-BE49-F238E27FC236}">
                    <a16:creationId xmlns:a16="http://schemas.microsoft.com/office/drawing/2014/main" id="{763964F8-54B1-452F-88D0-2A365EE2C8EA}"/>
                  </a:ext>
                </a:extLst>
              </p:cNvPr>
              <p:cNvSpPr/>
              <p:nvPr/>
            </p:nvSpPr>
            <p:spPr>
              <a:xfrm>
                <a:off x="5675856" y="1076472"/>
                <a:ext cx="312568" cy="312568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6" name="타원 20">
                <a:extLst>
                  <a:ext uri="{FF2B5EF4-FFF2-40B4-BE49-F238E27FC236}">
                    <a16:creationId xmlns:a16="http://schemas.microsoft.com/office/drawing/2014/main" id="{781371EC-B016-4E29-8FF4-E8FC1BE45654}"/>
                  </a:ext>
                </a:extLst>
              </p:cNvPr>
              <p:cNvSpPr/>
              <p:nvPr/>
            </p:nvSpPr>
            <p:spPr>
              <a:xfrm>
                <a:off x="6427694" y="370365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7" name="타원 21">
                <a:extLst>
                  <a:ext uri="{FF2B5EF4-FFF2-40B4-BE49-F238E27FC236}">
                    <a16:creationId xmlns:a16="http://schemas.microsoft.com/office/drawing/2014/main" id="{4E40BDD1-26D7-48CC-AE7A-2EECE5B29BCB}"/>
                  </a:ext>
                </a:extLst>
              </p:cNvPr>
              <p:cNvSpPr/>
              <p:nvPr/>
            </p:nvSpPr>
            <p:spPr>
              <a:xfrm>
                <a:off x="4843518" y="1101097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8" name="타원 22">
                <a:extLst>
                  <a:ext uri="{FF2B5EF4-FFF2-40B4-BE49-F238E27FC236}">
                    <a16:creationId xmlns:a16="http://schemas.microsoft.com/office/drawing/2014/main" id="{EAA43605-0CB3-4376-85A6-470D4FAAB44A}"/>
                  </a:ext>
                </a:extLst>
              </p:cNvPr>
              <p:cNvSpPr/>
              <p:nvPr/>
            </p:nvSpPr>
            <p:spPr>
              <a:xfrm>
                <a:off x="2558498" y="370365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69" name="타원 23">
                <a:extLst>
                  <a:ext uri="{FF2B5EF4-FFF2-40B4-BE49-F238E27FC236}">
                    <a16:creationId xmlns:a16="http://schemas.microsoft.com/office/drawing/2014/main" id="{361A3098-3D59-4CE9-8CBC-AA4C75159027}"/>
                  </a:ext>
                </a:extLst>
              </p:cNvPr>
              <p:cNvSpPr/>
              <p:nvPr/>
            </p:nvSpPr>
            <p:spPr>
              <a:xfrm>
                <a:off x="1254224" y="885073"/>
                <a:ext cx="249052" cy="249052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0" name="타원 24">
                <a:extLst>
                  <a:ext uri="{FF2B5EF4-FFF2-40B4-BE49-F238E27FC236}">
                    <a16:creationId xmlns:a16="http://schemas.microsoft.com/office/drawing/2014/main" id="{C4C507A5-D962-4FD3-9875-1B832723F98E}"/>
                  </a:ext>
                </a:extLst>
              </p:cNvPr>
              <p:cNvSpPr/>
              <p:nvPr/>
            </p:nvSpPr>
            <p:spPr>
              <a:xfrm>
                <a:off x="1369132" y="5002034"/>
                <a:ext cx="313364" cy="3133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1" name="타원 25">
                <a:extLst>
                  <a:ext uri="{FF2B5EF4-FFF2-40B4-BE49-F238E27FC236}">
                    <a16:creationId xmlns:a16="http://schemas.microsoft.com/office/drawing/2014/main" id="{5C952787-824D-456B-AB24-135634BDEC04}"/>
                  </a:ext>
                </a:extLst>
              </p:cNvPr>
              <p:cNvSpPr/>
              <p:nvPr/>
            </p:nvSpPr>
            <p:spPr>
              <a:xfrm>
                <a:off x="589196" y="3789040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2" name="타원 26">
                <a:extLst>
                  <a:ext uri="{FF2B5EF4-FFF2-40B4-BE49-F238E27FC236}">
                    <a16:creationId xmlns:a16="http://schemas.microsoft.com/office/drawing/2014/main" id="{8DC3FDCE-3336-4439-84B7-FDEA30C944D8}"/>
                  </a:ext>
                </a:extLst>
              </p:cNvPr>
              <p:cNvSpPr/>
              <p:nvPr/>
            </p:nvSpPr>
            <p:spPr>
              <a:xfrm>
                <a:off x="1493113" y="2109120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3" name="타원 27">
                <a:extLst>
                  <a:ext uri="{FF2B5EF4-FFF2-40B4-BE49-F238E27FC236}">
                    <a16:creationId xmlns:a16="http://schemas.microsoft.com/office/drawing/2014/main" id="{34E1451F-727D-480F-B194-CFFF53EB51E7}"/>
                  </a:ext>
                </a:extLst>
              </p:cNvPr>
              <p:cNvSpPr/>
              <p:nvPr/>
            </p:nvSpPr>
            <p:spPr>
              <a:xfrm>
                <a:off x="292228" y="1570258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4" name="타원 28">
                <a:extLst>
                  <a:ext uri="{FF2B5EF4-FFF2-40B4-BE49-F238E27FC236}">
                    <a16:creationId xmlns:a16="http://schemas.microsoft.com/office/drawing/2014/main" id="{7765DFE2-B7D1-46F7-9977-B0FC3DAC56CF}"/>
                  </a:ext>
                </a:extLst>
              </p:cNvPr>
              <p:cNvSpPr/>
              <p:nvPr/>
            </p:nvSpPr>
            <p:spPr>
              <a:xfrm>
                <a:off x="2493931" y="1107230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5" name="타원 29">
                <a:extLst>
                  <a:ext uri="{FF2B5EF4-FFF2-40B4-BE49-F238E27FC236}">
                    <a16:creationId xmlns:a16="http://schemas.microsoft.com/office/drawing/2014/main" id="{104221D7-CACB-43FB-98B0-DF52D029BB9A}"/>
                  </a:ext>
                </a:extLst>
              </p:cNvPr>
              <p:cNvSpPr/>
              <p:nvPr/>
            </p:nvSpPr>
            <p:spPr>
              <a:xfrm>
                <a:off x="1356212" y="296833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6" name="타원 30">
                <a:extLst>
                  <a:ext uri="{FF2B5EF4-FFF2-40B4-BE49-F238E27FC236}">
                    <a16:creationId xmlns:a16="http://schemas.microsoft.com/office/drawing/2014/main" id="{9481689B-25D6-4A8F-B6EA-BF31773318BC}"/>
                  </a:ext>
                </a:extLst>
              </p:cNvPr>
              <p:cNvSpPr/>
              <p:nvPr/>
            </p:nvSpPr>
            <p:spPr>
              <a:xfrm>
                <a:off x="2674532" y="1975392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7" name="타원 31">
                <a:extLst>
                  <a:ext uri="{FF2B5EF4-FFF2-40B4-BE49-F238E27FC236}">
                    <a16:creationId xmlns:a16="http://schemas.microsoft.com/office/drawing/2014/main" id="{9B0B0F53-75F4-461B-ACFA-46DE93C4D926}"/>
                  </a:ext>
                </a:extLst>
              </p:cNvPr>
              <p:cNvSpPr/>
              <p:nvPr/>
            </p:nvSpPr>
            <p:spPr>
              <a:xfrm>
                <a:off x="3965232" y="2450351"/>
                <a:ext cx="305016" cy="30501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8" name="타원 32">
                <a:extLst>
                  <a:ext uri="{FF2B5EF4-FFF2-40B4-BE49-F238E27FC236}">
                    <a16:creationId xmlns:a16="http://schemas.microsoft.com/office/drawing/2014/main" id="{644EC27D-63F4-4B01-9F12-771717DF0FDA}"/>
                  </a:ext>
                </a:extLst>
              </p:cNvPr>
              <p:cNvSpPr/>
              <p:nvPr/>
            </p:nvSpPr>
            <p:spPr>
              <a:xfrm>
                <a:off x="4803775" y="590945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79" name="타원 33">
                <a:extLst>
                  <a:ext uri="{FF2B5EF4-FFF2-40B4-BE49-F238E27FC236}">
                    <a16:creationId xmlns:a16="http://schemas.microsoft.com/office/drawing/2014/main" id="{E8705036-FD0F-4ABF-905A-C164DE74CB60}"/>
                  </a:ext>
                </a:extLst>
              </p:cNvPr>
              <p:cNvSpPr/>
              <p:nvPr/>
            </p:nvSpPr>
            <p:spPr>
              <a:xfrm>
                <a:off x="5675856" y="347827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0" name="타원 34">
                <a:extLst>
                  <a:ext uri="{FF2B5EF4-FFF2-40B4-BE49-F238E27FC236}">
                    <a16:creationId xmlns:a16="http://schemas.microsoft.com/office/drawing/2014/main" id="{E457F731-227C-4C0A-AB12-3730C4004A84}"/>
                  </a:ext>
                </a:extLst>
              </p:cNvPr>
              <p:cNvSpPr/>
              <p:nvPr/>
            </p:nvSpPr>
            <p:spPr>
              <a:xfrm>
                <a:off x="2636603" y="4273534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1" name="타원 35">
                <a:extLst>
                  <a:ext uri="{FF2B5EF4-FFF2-40B4-BE49-F238E27FC236}">
                    <a16:creationId xmlns:a16="http://schemas.microsoft.com/office/drawing/2014/main" id="{E5BFDC86-097C-41EA-8DAB-7376FADDDD17}"/>
                  </a:ext>
                </a:extLst>
              </p:cNvPr>
              <p:cNvSpPr/>
              <p:nvPr/>
            </p:nvSpPr>
            <p:spPr>
              <a:xfrm>
                <a:off x="1419581" y="4077072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2" name="타원 36">
                <a:extLst>
                  <a:ext uri="{FF2B5EF4-FFF2-40B4-BE49-F238E27FC236}">
                    <a16:creationId xmlns:a16="http://schemas.microsoft.com/office/drawing/2014/main" id="{200151EC-0257-4968-AC7F-F744FE35A82D}"/>
                  </a:ext>
                </a:extLst>
              </p:cNvPr>
              <p:cNvSpPr/>
              <p:nvPr/>
            </p:nvSpPr>
            <p:spPr>
              <a:xfrm>
                <a:off x="377025" y="2735569"/>
                <a:ext cx="196716" cy="19671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3" name="타원 37">
                <a:extLst>
                  <a:ext uri="{FF2B5EF4-FFF2-40B4-BE49-F238E27FC236}">
                    <a16:creationId xmlns:a16="http://schemas.microsoft.com/office/drawing/2014/main" id="{5EA4F095-A943-43F7-B176-D25C5D54FC81}"/>
                  </a:ext>
                </a:extLst>
              </p:cNvPr>
              <p:cNvSpPr/>
              <p:nvPr/>
            </p:nvSpPr>
            <p:spPr>
              <a:xfrm>
                <a:off x="4052555" y="315098"/>
                <a:ext cx="196716" cy="19671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4" name="타원 38">
                <a:extLst>
                  <a:ext uri="{FF2B5EF4-FFF2-40B4-BE49-F238E27FC236}">
                    <a16:creationId xmlns:a16="http://schemas.microsoft.com/office/drawing/2014/main" id="{BD8035E3-6977-43FB-A23F-FFAE38D900AC}"/>
                  </a:ext>
                </a:extLst>
              </p:cNvPr>
              <p:cNvSpPr/>
              <p:nvPr/>
            </p:nvSpPr>
            <p:spPr>
              <a:xfrm>
                <a:off x="4877307" y="1892887"/>
                <a:ext cx="196716" cy="19671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5" name="타원 39">
                <a:extLst>
                  <a:ext uri="{FF2B5EF4-FFF2-40B4-BE49-F238E27FC236}">
                    <a16:creationId xmlns:a16="http://schemas.microsoft.com/office/drawing/2014/main" id="{3409DCE3-7C1D-4346-9904-217D524D6D6D}"/>
                  </a:ext>
                </a:extLst>
              </p:cNvPr>
              <p:cNvSpPr/>
              <p:nvPr/>
            </p:nvSpPr>
            <p:spPr>
              <a:xfrm>
                <a:off x="3433990" y="3506534"/>
                <a:ext cx="196716" cy="19671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6" name="타원 40">
                <a:extLst>
                  <a:ext uri="{FF2B5EF4-FFF2-40B4-BE49-F238E27FC236}">
                    <a16:creationId xmlns:a16="http://schemas.microsoft.com/office/drawing/2014/main" id="{E5A8B73C-55C8-4669-A6F5-204F02615951}"/>
                  </a:ext>
                </a:extLst>
              </p:cNvPr>
              <p:cNvSpPr/>
              <p:nvPr/>
            </p:nvSpPr>
            <p:spPr>
              <a:xfrm>
                <a:off x="3200907" y="1390863"/>
                <a:ext cx="196716" cy="19671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7" name="타원 41">
                <a:extLst>
                  <a:ext uri="{FF2B5EF4-FFF2-40B4-BE49-F238E27FC236}">
                    <a16:creationId xmlns:a16="http://schemas.microsoft.com/office/drawing/2014/main" id="{C895B641-E3D6-4751-8BD9-6595293BDF39}"/>
                  </a:ext>
                </a:extLst>
              </p:cNvPr>
              <p:cNvSpPr/>
              <p:nvPr/>
            </p:nvSpPr>
            <p:spPr>
              <a:xfrm>
                <a:off x="502531" y="5424981"/>
                <a:ext cx="196716" cy="19671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8" name="타원 42">
                <a:extLst>
                  <a:ext uri="{FF2B5EF4-FFF2-40B4-BE49-F238E27FC236}">
                    <a16:creationId xmlns:a16="http://schemas.microsoft.com/office/drawing/2014/main" id="{D122ACAD-F6A7-4995-B3C9-50EAE58B5D35}"/>
                  </a:ext>
                </a:extLst>
              </p:cNvPr>
              <p:cNvSpPr/>
              <p:nvPr/>
            </p:nvSpPr>
            <p:spPr>
              <a:xfrm>
                <a:off x="1353924" y="1520606"/>
                <a:ext cx="196716" cy="196716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89" name="타원 43">
                <a:extLst>
                  <a:ext uri="{FF2B5EF4-FFF2-40B4-BE49-F238E27FC236}">
                    <a16:creationId xmlns:a16="http://schemas.microsoft.com/office/drawing/2014/main" id="{5D4A304F-3000-47CD-9319-06A80E71FFA6}"/>
                  </a:ext>
                </a:extLst>
              </p:cNvPr>
              <p:cNvSpPr/>
              <p:nvPr/>
            </p:nvSpPr>
            <p:spPr>
              <a:xfrm>
                <a:off x="4593419" y="1502902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  <p:sp>
            <p:nvSpPr>
              <p:cNvPr id="90" name="타원 44">
                <a:extLst>
                  <a:ext uri="{FF2B5EF4-FFF2-40B4-BE49-F238E27FC236}">
                    <a16:creationId xmlns:a16="http://schemas.microsoft.com/office/drawing/2014/main" id="{914A500F-9146-4300-A604-7E67BDDB8A88}"/>
                  </a:ext>
                </a:extLst>
              </p:cNvPr>
              <p:cNvSpPr/>
              <p:nvPr/>
            </p:nvSpPr>
            <p:spPr>
              <a:xfrm>
                <a:off x="1914271" y="682385"/>
                <a:ext cx="147064" cy="14706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719978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1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 UltraLight"/>
                  <a:cs typeface="+mn-cs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99B5F47-6E89-4FC5-96B6-B0B1F12F2EA2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ADC0D15-0C57-48C7-AFAC-3E50E9130080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8B7DB6E-5572-49EB-BFB9-19FAEC63BA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3959AF-6606-477E-883B-7423AEF57E46}"/>
              </a:ext>
            </a:extLst>
          </p:cNvPr>
          <p:cNvGrpSpPr/>
          <p:nvPr userDrawn="1"/>
        </p:nvGrpSpPr>
        <p:grpSpPr>
          <a:xfrm>
            <a:off x="458959" y="5062233"/>
            <a:ext cx="511988" cy="1213603"/>
            <a:chOff x="8567243" y="2868199"/>
            <a:chExt cx="746760" cy="74676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30EF31D-8ED3-4EB0-8557-27A5579275A5}"/>
                </a:ext>
              </a:extLst>
            </p:cNvPr>
            <p:cNvSpPr/>
            <p:nvPr userDrawn="1"/>
          </p:nvSpPr>
          <p:spPr>
            <a:xfrm>
              <a:off x="8567243" y="2868199"/>
              <a:ext cx="746760" cy="746760"/>
            </a:xfrm>
            <a:prstGeom prst="ellipse">
              <a:avLst/>
            </a:prstGeom>
            <a:solidFill>
              <a:srgbClr val="E42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05F434B-06E6-4A50-BB11-3077F613F1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893" y="2953979"/>
              <a:ext cx="567785" cy="56778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B3CAA8-A1A5-4ACD-9701-8ABB9CEBF6FA}"/>
              </a:ext>
            </a:extLst>
          </p:cNvPr>
          <p:cNvGrpSpPr/>
          <p:nvPr userDrawn="1"/>
        </p:nvGrpSpPr>
        <p:grpSpPr>
          <a:xfrm>
            <a:off x="805974" y="8790225"/>
            <a:ext cx="445771" cy="1056643"/>
            <a:chOff x="8983064" y="1810669"/>
            <a:chExt cx="566058" cy="566058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82FEB1B-2293-4051-A82D-2570C24577B5}"/>
                </a:ext>
              </a:extLst>
            </p:cNvPr>
            <p:cNvSpPr/>
            <p:nvPr userDrawn="1"/>
          </p:nvSpPr>
          <p:spPr>
            <a:xfrm>
              <a:off x="8983064" y="1810669"/>
              <a:ext cx="566058" cy="566058"/>
            </a:xfrm>
            <a:prstGeom prst="ellipse">
              <a:avLst/>
            </a:prstGeom>
            <a:solidFill>
              <a:srgbClr val="F47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81EF987-3D7F-4492-9EF2-F010B56C2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020" y="1914133"/>
              <a:ext cx="353000" cy="353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0E455FF-B510-474C-8733-FAC42445F3E9}"/>
              </a:ext>
            </a:extLst>
          </p:cNvPr>
          <p:cNvGrpSpPr/>
          <p:nvPr userDrawn="1"/>
        </p:nvGrpSpPr>
        <p:grpSpPr>
          <a:xfrm>
            <a:off x="2147678" y="4078781"/>
            <a:ext cx="377759" cy="895431"/>
            <a:chOff x="9225983" y="4180732"/>
            <a:chExt cx="566058" cy="56605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4D3E4C9-F5A2-4983-8FB5-16C55EC89BDD}"/>
                </a:ext>
              </a:extLst>
            </p:cNvPr>
            <p:cNvSpPr/>
            <p:nvPr userDrawn="1"/>
          </p:nvSpPr>
          <p:spPr>
            <a:xfrm>
              <a:off x="9225983" y="4180732"/>
              <a:ext cx="566058" cy="566058"/>
            </a:xfrm>
            <a:prstGeom prst="ellipse">
              <a:avLst/>
            </a:prstGeom>
            <a:solidFill>
              <a:srgbClr val="AB2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72D564C5-87E0-42D5-B431-0515E4C9EF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5694" y="4247711"/>
              <a:ext cx="426636" cy="426636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83C3348-E450-4BFB-A472-9ACA49E12F91}"/>
              </a:ext>
            </a:extLst>
          </p:cNvPr>
          <p:cNvGrpSpPr/>
          <p:nvPr userDrawn="1"/>
        </p:nvGrpSpPr>
        <p:grpSpPr>
          <a:xfrm>
            <a:off x="2324938" y="375843"/>
            <a:ext cx="441342" cy="1046143"/>
            <a:chOff x="9051023" y="2061766"/>
            <a:chExt cx="650144" cy="650144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619CD63-1FB0-4D7E-8A58-127634000E7E}"/>
                </a:ext>
              </a:extLst>
            </p:cNvPr>
            <p:cNvSpPr/>
            <p:nvPr userDrawn="1"/>
          </p:nvSpPr>
          <p:spPr>
            <a:xfrm>
              <a:off x="9051023" y="2061766"/>
              <a:ext cx="650144" cy="650144"/>
            </a:xfrm>
            <a:prstGeom prst="ellipse">
              <a:avLst/>
            </a:prstGeom>
            <a:solidFill>
              <a:srgbClr val="349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F6D838B-6494-491D-A652-571F9E65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497" y="2215989"/>
              <a:ext cx="413195" cy="413195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7553BC4-EC7F-42EF-B716-2F25C76DA4BE}"/>
              </a:ext>
            </a:extLst>
          </p:cNvPr>
          <p:cNvGrpSpPr/>
          <p:nvPr userDrawn="1"/>
        </p:nvGrpSpPr>
        <p:grpSpPr>
          <a:xfrm>
            <a:off x="643462" y="947787"/>
            <a:ext cx="441342" cy="1046143"/>
            <a:chOff x="6848250" y="1924225"/>
            <a:chExt cx="650144" cy="650144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85A62C8-2640-4212-B3A9-9B8C224C5212}"/>
                </a:ext>
              </a:extLst>
            </p:cNvPr>
            <p:cNvSpPr/>
            <p:nvPr userDrawn="1"/>
          </p:nvSpPr>
          <p:spPr>
            <a:xfrm>
              <a:off x="6848250" y="1924225"/>
              <a:ext cx="650144" cy="650144"/>
            </a:xfrm>
            <a:prstGeom prst="ellipse">
              <a:avLst/>
            </a:prstGeom>
            <a:solidFill>
              <a:srgbClr val="8C44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E6C1B1DB-225F-46A6-A179-B3B8DE013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209" y="2060402"/>
              <a:ext cx="391630" cy="391630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FA3AE51-807C-484A-8C59-C492894B5426}"/>
              </a:ext>
            </a:extLst>
          </p:cNvPr>
          <p:cNvGrpSpPr/>
          <p:nvPr userDrawn="1"/>
        </p:nvGrpSpPr>
        <p:grpSpPr>
          <a:xfrm>
            <a:off x="4147380" y="1269555"/>
            <a:ext cx="441342" cy="1046143"/>
            <a:chOff x="7910729" y="2393061"/>
            <a:chExt cx="560434" cy="560434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997FA24-F326-4961-8851-9B5F84C98DEB}"/>
                </a:ext>
              </a:extLst>
            </p:cNvPr>
            <p:cNvSpPr/>
            <p:nvPr userDrawn="1"/>
          </p:nvSpPr>
          <p:spPr>
            <a:xfrm>
              <a:off x="7910729" y="2393061"/>
              <a:ext cx="560434" cy="560434"/>
            </a:xfrm>
            <a:prstGeom prst="ellipse">
              <a:avLst/>
            </a:prstGeom>
            <a:solidFill>
              <a:srgbClr val="60B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80C4C12-8347-4872-871A-6F149EE83BA5}"/>
                </a:ext>
              </a:extLst>
            </p:cNvPr>
            <p:cNvGrpSpPr/>
            <p:nvPr userDrawn="1"/>
          </p:nvGrpSpPr>
          <p:grpSpPr>
            <a:xfrm>
              <a:off x="7974269" y="2455039"/>
              <a:ext cx="441914" cy="441914"/>
              <a:chOff x="6761726" y="2111331"/>
              <a:chExt cx="441914" cy="441914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8AC21F33-A58A-4D64-A003-40EF1D5B7462}"/>
                  </a:ext>
                </a:extLst>
              </p:cNvPr>
              <p:cNvSpPr/>
              <p:nvPr userDrawn="1"/>
            </p:nvSpPr>
            <p:spPr>
              <a:xfrm>
                <a:off x="6818375" y="2213240"/>
                <a:ext cx="325401" cy="19417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164EE5CC-491F-45ED-9857-7776076863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1726" y="2111331"/>
                <a:ext cx="441914" cy="441914"/>
              </a:xfrm>
              <a:prstGeom prst="rect">
                <a:avLst/>
              </a:prstGeom>
            </p:spPr>
          </p:pic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BB98CDF-0C6A-43D4-A86E-BF830702F672}"/>
              </a:ext>
            </a:extLst>
          </p:cNvPr>
          <p:cNvGrpSpPr/>
          <p:nvPr userDrawn="1"/>
        </p:nvGrpSpPr>
        <p:grpSpPr>
          <a:xfrm>
            <a:off x="1580634" y="5663015"/>
            <a:ext cx="441342" cy="1046143"/>
            <a:chOff x="8666235" y="2553245"/>
            <a:chExt cx="560434" cy="560434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2BD8880-F921-4F50-BE1F-CFE369071045}"/>
                </a:ext>
              </a:extLst>
            </p:cNvPr>
            <p:cNvSpPr/>
            <p:nvPr userDrawn="1"/>
          </p:nvSpPr>
          <p:spPr>
            <a:xfrm>
              <a:off x="8666235" y="2553245"/>
              <a:ext cx="560434" cy="560434"/>
            </a:xfrm>
            <a:prstGeom prst="ellipse">
              <a:avLst/>
            </a:prstGeom>
            <a:solidFill>
              <a:srgbClr val="D82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1978CED7-41ED-4929-8E2C-8391C7E54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433" y="2620565"/>
              <a:ext cx="400526" cy="400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78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CA5091D-2B46-4854-9EDB-2B22D857F419}"/>
              </a:ext>
            </a:extLst>
          </p:cNvPr>
          <p:cNvGrpSpPr/>
          <p:nvPr userDrawn="1"/>
        </p:nvGrpSpPr>
        <p:grpSpPr>
          <a:xfrm flipH="1">
            <a:off x="-63646" y="-106680"/>
            <a:ext cx="9664844" cy="12908280"/>
            <a:chOff x="-80819" y="-57150"/>
            <a:chExt cx="12272818" cy="69151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BDA8C0F-B00B-4661-BAB6-D04869B81B79}"/>
                </a:ext>
              </a:extLst>
            </p:cNvPr>
            <p:cNvGrpSpPr/>
            <p:nvPr userDrawn="1"/>
          </p:nvGrpSpPr>
          <p:grpSpPr>
            <a:xfrm>
              <a:off x="-24063" y="-57150"/>
              <a:ext cx="12216062" cy="6915150"/>
              <a:chOff x="-24063" y="-57150"/>
              <a:chExt cx="12216062" cy="691515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112774-F4EE-46CD-8C3C-B08F37135F8C}"/>
                  </a:ext>
                </a:extLst>
              </p:cNvPr>
              <p:cNvSpPr/>
              <p:nvPr userDrawn="1"/>
            </p:nvSpPr>
            <p:spPr>
              <a:xfrm>
                <a:off x="7629524" y="1347537"/>
                <a:ext cx="4562475" cy="551046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685E089-CA07-4D90-A1CA-379D1859B00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6875" r="52969" b="1090"/>
              <a:stretch/>
            </p:blipFill>
            <p:spPr>
              <a:xfrm>
                <a:off x="-24063" y="-57150"/>
                <a:ext cx="9201036" cy="6915150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02F313-FF36-46CE-8AD1-DBF7FE158292}"/>
                </a:ext>
              </a:extLst>
            </p:cNvPr>
            <p:cNvSpPr/>
            <p:nvPr userDrawn="1"/>
          </p:nvSpPr>
          <p:spPr>
            <a:xfrm>
              <a:off x="577921" y="4413425"/>
              <a:ext cx="566058" cy="566058"/>
            </a:xfrm>
            <a:prstGeom prst="ellipse">
              <a:avLst/>
            </a:prstGeom>
            <a:solidFill>
              <a:srgbClr val="1A71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2F19E5-4AEF-4B7D-8272-A15E39EB91C9}"/>
                </a:ext>
              </a:extLst>
            </p:cNvPr>
            <p:cNvSpPr/>
            <p:nvPr userDrawn="1"/>
          </p:nvSpPr>
          <p:spPr>
            <a:xfrm>
              <a:off x="-80819" y="3100892"/>
              <a:ext cx="746760" cy="746760"/>
            </a:xfrm>
            <a:prstGeom prst="ellipse">
              <a:avLst/>
            </a:prstGeom>
            <a:solidFill>
              <a:srgbClr val="423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806E36-941F-4635-A942-6C5F73386A92}"/>
                </a:ext>
              </a:extLst>
            </p:cNvPr>
            <p:cNvSpPr/>
            <p:nvPr userDrawn="1"/>
          </p:nvSpPr>
          <p:spPr>
            <a:xfrm>
              <a:off x="335002" y="2043362"/>
              <a:ext cx="566058" cy="566058"/>
            </a:xfrm>
            <a:prstGeom prst="ellipse">
              <a:avLst/>
            </a:prstGeom>
            <a:solidFill>
              <a:srgbClr val="D73A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153473-0605-43EB-99D8-6D34C095AF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" y="3186672"/>
              <a:ext cx="567785" cy="5677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267C9C-8012-4BD0-8E1A-B97DE208A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83" y="2137301"/>
              <a:ext cx="353000" cy="353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2DC4FA-2540-4C39-BF86-A8140CBF1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32" y="4480404"/>
              <a:ext cx="426636" cy="426636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354AC-C429-46E1-B68F-F38B72F8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A468E-F30C-43EE-922C-4FA7772E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3285-2079-4468-A2C1-923792D0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0E4D-88F1-4FF7-8C3C-0982BA699F83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F9BA57-3422-47B4-A438-D62B5285DC22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F3EC69-28A7-4158-B9F8-EA0181801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620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15252628-49A1-4EB6-B896-BB80A1E87C60}"/>
              </a:ext>
            </a:extLst>
          </p:cNvPr>
          <p:cNvSpPr/>
          <p:nvPr userDrawn="1"/>
        </p:nvSpPr>
        <p:spPr>
          <a:xfrm>
            <a:off x="636116" y="7801135"/>
            <a:ext cx="8965091" cy="500046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1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726FC75-F79A-4B09-8A5E-FF64D9F2B802}"/>
              </a:ext>
            </a:extLst>
          </p:cNvPr>
          <p:cNvSpPr/>
          <p:nvPr userDrawn="1"/>
        </p:nvSpPr>
        <p:spPr>
          <a:xfrm>
            <a:off x="3266815" y="-43969"/>
            <a:ext cx="6333989" cy="260512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1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94246-E20B-45FA-8ED1-959F45BC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5458-477E-4805-8277-6F1019EE8031}" type="datetime1">
              <a:rPr lang="th-TH" smtClean="0"/>
              <a:t>02/12/63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9BF00-3A86-4261-9788-87EBF0DF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28B7DB6E-5572-49EB-BFB9-19FAEC63B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27" y="-732032"/>
            <a:ext cx="1531496" cy="2566403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7F46EA-C944-4B27-AF47-D4BEC65B1C4E}"/>
              </a:ext>
            </a:extLst>
          </p:cNvPr>
          <p:cNvGrpSpPr/>
          <p:nvPr userDrawn="1"/>
        </p:nvGrpSpPr>
        <p:grpSpPr>
          <a:xfrm>
            <a:off x="-815974" y="-137268"/>
            <a:ext cx="5328284" cy="14488847"/>
            <a:chOff x="-1036159" y="-73536"/>
            <a:chExt cx="6766074" cy="776188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7F97420-64AB-4F8E-8F6D-449A854F2969}"/>
                </a:ext>
              </a:extLst>
            </p:cNvPr>
            <p:cNvGrpSpPr/>
            <p:nvPr userDrawn="1"/>
          </p:nvGrpSpPr>
          <p:grpSpPr>
            <a:xfrm>
              <a:off x="856991" y="3761192"/>
              <a:ext cx="2533083" cy="2139516"/>
              <a:chOff x="856991" y="3761192"/>
              <a:chExt cx="2533083" cy="2139516"/>
            </a:xfrm>
          </p:grpSpPr>
          <p:sp>
            <p:nvSpPr>
              <p:cNvPr id="145" name="Hexagon 144">
                <a:extLst>
                  <a:ext uri="{FF2B5EF4-FFF2-40B4-BE49-F238E27FC236}">
                    <a16:creationId xmlns:a16="http://schemas.microsoft.com/office/drawing/2014/main" id="{821DBBAC-EC14-4EF2-8677-6AA48F1F74E9}"/>
                  </a:ext>
                </a:extLst>
              </p:cNvPr>
              <p:cNvSpPr/>
              <p:nvPr userDrawn="1"/>
            </p:nvSpPr>
            <p:spPr>
              <a:xfrm>
                <a:off x="1673063" y="3761192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B328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6" name="Hexagon 145">
                <a:extLst>
                  <a:ext uri="{FF2B5EF4-FFF2-40B4-BE49-F238E27FC236}">
                    <a16:creationId xmlns:a16="http://schemas.microsoft.com/office/drawing/2014/main" id="{D74DC645-E1D0-47BD-AA74-156CD50C15A3}"/>
                  </a:ext>
                </a:extLst>
              </p:cNvPr>
              <p:cNvSpPr/>
              <p:nvPr userDrawn="1"/>
            </p:nvSpPr>
            <p:spPr>
              <a:xfrm>
                <a:off x="862768" y="4204288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844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7" name="Hexagon 146">
                <a:extLst>
                  <a:ext uri="{FF2B5EF4-FFF2-40B4-BE49-F238E27FC236}">
                    <a16:creationId xmlns:a16="http://schemas.microsoft.com/office/drawing/2014/main" id="{203B7AC0-E737-4EFA-99ED-143ED484A4F3}"/>
                  </a:ext>
                </a:extLst>
              </p:cNvPr>
              <p:cNvSpPr/>
              <p:nvPr userDrawn="1"/>
            </p:nvSpPr>
            <p:spPr>
              <a:xfrm>
                <a:off x="856991" y="5090190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5E6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8" name="Hexagon 147">
                <a:extLst>
                  <a:ext uri="{FF2B5EF4-FFF2-40B4-BE49-F238E27FC236}">
                    <a16:creationId xmlns:a16="http://schemas.microsoft.com/office/drawing/2014/main" id="{D582505C-1E10-473F-9BCE-68CF4DCE55D1}"/>
                  </a:ext>
                </a:extLst>
              </p:cNvPr>
              <p:cNvSpPr/>
              <p:nvPr userDrawn="1"/>
            </p:nvSpPr>
            <p:spPr>
              <a:xfrm>
                <a:off x="1669617" y="4637112"/>
                <a:ext cx="940201" cy="810518"/>
              </a:xfrm>
              <a:prstGeom prst="hexagon">
                <a:avLst/>
              </a:prstGeom>
              <a:solidFill>
                <a:srgbClr val="99C8E2">
                  <a:alpha val="65098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9" name="Hexagon 148">
                <a:extLst>
                  <a:ext uri="{FF2B5EF4-FFF2-40B4-BE49-F238E27FC236}">
                    <a16:creationId xmlns:a16="http://schemas.microsoft.com/office/drawing/2014/main" id="{85370268-CBB7-4DDC-8EA6-F50E8B1D9FA5}"/>
                  </a:ext>
                </a:extLst>
              </p:cNvPr>
              <p:cNvSpPr/>
              <p:nvPr userDrawn="1"/>
            </p:nvSpPr>
            <p:spPr>
              <a:xfrm>
                <a:off x="2449873" y="5076103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3493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C9BB157-3231-4237-86C8-F2EFF68EF9AB}"/>
                </a:ext>
              </a:extLst>
            </p:cNvPr>
            <p:cNvGrpSpPr/>
            <p:nvPr userDrawn="1"/>
          </p:nvGrpSpPr>
          <p:grpSpPr>
            <a:xfrm>
              <a:off x="3505359" y="4981882"/>
              <a:ext cx="2224556" cy="2161390"/>
              <a:chOff x="3505359" y="4981882"/>
              <a:chExt cx="2224556" cy="2161390"/>
            </a:xfrm>
          </p:grpSpPr>
          <p:sp>
            <p:nvSpPr>
              <p:cNvPr id="142" name="Hexagon 141">
                <a:extLst>
                  <a:ext uri="{FF2B5EF4-FFF2-40B4-BE49-F238E27FC236}">
                    <a16:creationId xmlns:a16="http://schemas.microsoft.com/office/drawing/2014/main" id="{2CE03C5D-0AA6-4E42-9730-2C7CA9A8EF39}"/>
                  </a:ext>
                </a:extLst>
              </p:cNvPr>
              <p:cNvSpPr/>
              <p:nvPr userDrawn="1"/>
            </p:nvSpPr>
            <p:spPr>
              <a:xfrm>
                <a:off x="3527052" y="4981882"/>
                <a:ext cx="1208223" cy="1041571"/>
              </a:xfrm>
              <a:prstGeom prst="hexagon">
                <a:avLst/>
              </a:prstGeom>
              <a:solidFill>
                <a:srgbClr val="00B050">
                  <a:alpha val="6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3" name="Hexagon 142">
                <a:extLst>
                  <a:ext uri="{FF2B5EF4-FFF2-40B4-BE49-F238E27FC236}">
                    <a16:creationId xmlns:a16="http://schemas.microsoft.com/office/drawing/2014/main" id="{E28CD0D5-DD9B-4BEC-A537-600B72F43F3D}"/>
                  </a:ext>
                </a:extLst>
              </p:cNvPr>
              <p:cNvSpPr/>
              <p:nvPr userDrawn="1"/>
            </p:nvSpPr>
            <p:spPr>
              <a:xfrm>
                <a:off x="4521692" y="5542865"/>
                <a:ext cx="1208223" cy="1041571"/>
              </a:xfrm>
              <a:prstGeom prst="hexagon">
                <a:avLst/>
              </a:prstGeom>
              <a:noFill/>
              <a:ln w="38100">
                <a:solidFill>
                  <a:srgbClr val="60B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4" name="Hexagon 143">
                <a:extLst>
                  <a:ext uri="{FF2B5EF4-FFF2-40B4-BE49-F238E27FC236}">
                    <a16:creationId xmlns:a16="http://schemas.microsoft.com/office/drawing/2014/main" id="{9D445FD0-8BD6-477B-83AD-AE04FC0B2C5F}"/>
                  </a:ext>
                </a:extLst>
              </p:cNvPr>
              <p:cNvSpPr/>
              <p:nvPr userDrawn="1"/>
            </p:nvSpPr>
            <p:spPr>
              <a:xfrm>
                <a:off x="3505359" y="6101701"/>
                <a:ext cx="1208223" cy="1041571"/>
              </a:xfrm>
              <a:prstGeom prst="hexagon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91FC3DF-F861-4801-A36E-F36643CCF19B}"/>
                </a:ext>
              </a:extLst>
            </p:cNvPr>
            <p:cNvGrpSpPr/>
            <p:nvPr userDrawn="1"/>
          </p:nvGrpSpPr>
          <p:grpSpPr>
            <a:xfrm>
              <a:off x="-76696" y="5885490"/>
              <a:ext cx="1008501" cy="1802856"/>
              <a:chOff x="-76696" y="5885490"/>
              <a:chExt cx="1008501" cy="1802856"/>
            </a:xfrm>
          </p:grpSpPr>
          <p:sp>
            <p:nvSpPr>
              <p:cNvPr id="140" name="Hexagon 139">
                <a:extLst>
                  <a:ext uri="{FF2B5EF4-FFF2-40B4-BE49-F238E27FC236}">
                    <a16:creationId xmlns:a16="http://schemas.microsoft.com/office/drawing/2014/main" id="{0FDAB1FB-C78A-479A-9D7E-A04421F7805E}"/>
                  </a:ext>
                </a:extLst>
              </p:cNvPr>
              <p:cNvSpPr/>
              <p:nvPr userDrawn="1"/>
            </p:nvSpPr>
            <p:spPr>
              <a:xfrm>
                <a:off x="-76146" y="5885490"/>
                <a:ext cx="1007951" cy="868923"/>
              </a:xfrm>
              <a:prstGeom prst="hexagon">
                <a:avLst/>
              </a:prstGeom>
              <a:solidFill>
                <a:srgbClr val="9140AB">
                  <a:alpha val="5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1" name="Hexagon 140">
                <a:extLst>
                  <a:ext uri="{FF2B5EF4-FFF2-40B4-BE49-F238E27FC236}">
                    <a16:creationId xmlns:a16="http://schemas.microsoft.com/office/drawing/2014/main" id="{0F0E919A-79A9-4128-91B0-56C3095A5964}"/>
                  </a:ext>
                </a:extLst>
              </p:cNvPr>
              <p:cNvSpPr/>
              <p:nvPr userDrawn="1"/>
            </p:nvSpPr>
            <p:spPr>
              <a:xfrm>
                <a:off x="-76696" y="6819423"/>
                <a:ext cx="1007951" cy="868923"/>
              </a:xfrm>
              <a:prstGeom prst="hexagon">
                <a:avLst/>
              </a:prstGeom>
              <a:noFill/>
              <a:ln w="38100">
                <a:solidFill>
                  <a:srgbClr val="953E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00A5BA8-7C6B-476F-95E2-431C81404E91}"/>
                </a:ext>
              </a:extLst>
            </p:cNvPr>
            <p:cNvGrpSpPr/>
            <p:nvPr userDrawn="1"/>
          </p:nvGrpSpPr>
          <p:grpSpPr>
            <a:xfrm>
              <a:off x="-1036159" y="-73536"/>
              <a:ext cx="3577894" cy="3694699"/>
              <a:chOff x="-1036159" y="-73536"/>
              <a:chExt cx="3577894" cy="3694699"/>
            </a:xfrm>
          </p:grpSpPr>
          <p:sp>
            <p:nvSpPr>
              <p:cNvPr id="128" name="Freeform 10">
                <a:extLst>
                  <a:ext uri="{FF2B5EF4-FFF2-40B4-BE49-F238E27FC236}">
                    <a16:creationId xmlns:a16="http://schemas.microsoft.com/office/drawing/2014/main" id="{68F082AF-2551-4344-A7AB-4B4C3BB5D8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1280051" y="221648"/>
                <a:ext cx="1261684" cy="1093137"/>
              </a:xfrm>
              <a:custGeom>
                <a:avLst/>
                <a:gdLst>
                  <a:gd name="T0" fmla="*/ 852 w 3228"/>
                  <a:gd name="T1" fmla="*/ 2718 h 2796"/>
                  <a:gd name="T2" fmla="*/ 2376 w 3228"/>
                  <a:gd name="T3" fmla="*/ 2718 h 2796"/>
                  <a:gd name="T4" fmla="*/ 3138 w 3228"/>
                  <a:gd name="T5" fmla="*/ 1397 h 2796"/>
                  <a:gd name="T6" fmla="*/ 2376 w 3228"/>
                  <a:gd name="T7" fmla="*/ 77 h 2796"/>
                  <a:gd name="T8" fmla="*/ 852 w 3228"/>
                  <a:gd name="T9" fmla="*/ 77 h 2796"/>
                  <a:gd name="T10" fmla="*/ 89 w 3228"/>
                  <a:gd name="T11" fmla="*/ 1397 h 2796"/>
                  <a:gd name="T12" fmla="*/ 852 w 3228"/>
                  <a:gd name="T13" fmla="*/ 2718 h 2796"/>
                  <a:gd name="T14" fmla="*/ 2421 w 3228"/>
                  <a:gd name="T15" fmla="*/ 2795 h 2796"/>
                  <a:gd name="T16" fmla="*/ 807 w 3228"/>
                  <a:gd name="T17" fmla="*/ 2795 h 2796"/>
                  <a:gd name="T18" fmla="*/ 0 w 3228"/>
                  <a:gd name="T19" fmla="*/ 1397 h 2796"/>
                  <a:gd name="T20" fmla="*/ 807 w 3228"/>
                  <a:gd name="T21" fmla="*/ 0 h 2796"/>
                  <a:gd name="T22" fmla="*/ 2421 w 3228"/>
                  <a:gd name="T23" fmla="*/ 0 h 2796"/>
                  <a:gd name="T24" fmla="*/ 3227 w 3228"/>
                  <a:gd name="T25" fmla="*/ 1397 h 2796"/>
                  <a:gd name="T26" fmla="*/ 2421 w 3228"/>
                  <a:gd name="T27" fmla="*/ 2795 h 2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28" h="2796">
                    <a:moveTo>
                      <a:pt x="852" y="2718"/>
                    </a:moveTo>
                    <a:lnTo>
                      <a:pt x="2376" y="2718"/>
                    </a:lnTo>
                    <a:lnTo>
                      <a:pt x="3138" y="1397"/>
                    </a:lnTo>
                    <a:lnTo>
                      <a:pt x="2376" y="77"/>
                    </a:lnTo>
                    <a:lnTo>
                      <a:pt x="852" y="77"/>
                    </a:lnTo>
                    <a:lnTo>
                      <a:pt x="89" y="1397"/>
                    </a:lnTo>
                    <a:lnTo>
                      <a:pt x="852" y="2718"/>
                    </a:lnTo>
                    <a:close/>
                    <a:moveTo>
                      <a:pt x="2421" y="2795"/>
                    </a:moveTo>
                    <a:lnTo>
                      <a:pt x="807" y="2795"/>
                    </a:lnTo>
                    <a:lnTo>
                      <a:pt x="0" y="1397"/>
                    </a:lnTo>
                    <a:lnTo>
                      <a:pt x="807" y="0"/>
                    </a:lnTo>
                    <a:lnTo>
                      <a:pt x="2421" y="0"/>
                    </a:lnTo>
                    <a:lnTo>
                      <a:pt x="3227" y="1397"/>
                    </a:lnTo>
                    <a:lnTo>
                      <a:pt x="2421" y="27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txBody>
              <a:bodyPr wrap="none" anchor="ctr"/>
              <a:lstStyle/>
              <a:p>
                <a:endParaRPr lang="es-ES_tradnl" sz="1419"/>
              </a:p>
            </p:txBody>
          </p:sp>
          <p:sp>
            <p:nvSpPr>
              <p:cNvPr id="130" name="Hexagon 129">
                <a:extLst>
                  <a:ext uri="{FF2B5EF4-FFF2-40B4-BE49-F238E27FC236}">
                    <a16:creationId xmlns:a16="http://schemas.microsoft.com/office/drawing/2014/main" id="{F6B8847B-E4CB-486C-AE16-49BFABC38AEA}"/>
                  </a:ext>
                </a:extLst>
              </p:cNvPr>
              <p:cNvSpPr/>
              <p:nvPr userDrawn="1"/>
            </p:nvSpPr>
            <p:spPr>
              <a:xfrm>
                <a:off x="1493315" y="1797470"/>
                <a:ext cx="986240" cy="850207"/>
              </a:xfrm>
              <a:prstGeom prst="hexagon">
                <a:avLst/>
              </a:prstGeom>
              <a:noFill/>
              <a:ln w="38100">
                <a:solidFill>
                  <a:srgbClr val="E424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3" name="Hexagon 132">
                <a:extLst>
                  <a:ext uri="{FF2B5EF4-FFF2-40B4-BE49-F238E27FC236}">
                    <a16:creationId xmlns:a16="http://schemas.microsoft.com/office/drawing/2014/main" id="{1E4CCDA9-0AB0-4541-9D2C-A6354475F45C}"/>
                  </a:ext>
                </a:extLst>
              </p:cNvPr>
              <p:cNvSpPr/>
              <p:nvPr userDrawn="1"/>
            </p:nvSpPr>
            <p:spPr>
              <a:xfrm>
                <a:off x="674583" y="1308519"/>
                <a:ext cx="986240" cy="850207"/>
              </a:xfrm>
              <a:prstGeom prst="hexagon">
                <a:avLst/>
              </a:prstGeom>
              <a:solidFill>
                <a:srgbClr val="F9B792">
                  <a:alpha val="6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4" name="Hexagon 133">
                <a:extLst>
                  <a:ext uri="{FF2B5EF4-FFF2-40B4-BE49-F238E27FC236}">
                    <a16:creationId xmlns:a16="http://schemas.microsoft.com/office/drawing/2014/main" id="{EC66F43B-8F82-4792-A947-2E33C1F8DD1D}"/>
                  </a:ext>
                </a:extLst>
              </p:cNvPr>
              <p:cNvSpPr/>
              <p:nvPr userDrawn="1"/>
            </p:nvSpPr>
            <p:spPr>
              <a:xfrm>
                <a:off x="-1005516" y="1838015"/>
                <a:ext cx="2068452" cy="1783148"/>
              </a:xfrm>
              <a:prstGeom prst="hexagon">
                <a:avLst/>
              </a:prstGeom>
              <a:noFill/>
              <a:ln w="38100">
                <a:solidFill>
                  <a:srgbClr val="D825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9" name="Hexagon 138">
                <a:extLst>
                  <a:ext uri="{FF2B5EF4-FFF2-40B4-BE49-F238E27FC236}">
                    <a16:creationId xmlns:a16="http://schemas.microsoft.com/office/drawing/2014/main" id="{40AF3053-A0EE-4186-A210-63399E131D8E}"/>
                  </a:ext>
                </a:extLst>
              </p:cNvPr>
              <p:cNvSpPr/>
              <p:nvPr userDrawn="1"/>
            </p:nvSpPr>
            <p:spPr>
              <a:xfrm>
                <a:off x="-1036159" y="-73536"/>
                <a:ext cx="2080229" cy="1793300"/>
              </a:xfrm>
              <a:prstGeom prst="hexagon">
                <a:avLst/>
              </a:prstGeom>
              <a:solidFill>
                <a:srgbClr val="F47F3D">
                  <a:alpha val="69804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4B62E61-8F77-46EA-89B3-F6D1BE3618AD}"/>
              </a:ext>
            </a:extLst>
          </p:cNvPr>
          <p:cNvGrpSpPr/>
          <p:nvPr userDrawn="1"/>
        </p:nvGrpSpPr>
        <p:grpSpPr>
          <a:xfrm>
            <a:off x="-811919" y="-139145"/>
            <a:ext cx="5328284" cy="14488847"/>
            <a:chOff x="-1036159" y="-73536"/>
            <a:chExt cx="6766074" cy="7761882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47E1B21-1C99-49CD-AFB6-C9E814B5902A}"/>
                </a:ext>
              </a:extLst>
            </p:cNvPr>
            <p:cNvGrpSpPr/>
            <p:nvPr userDrawn="1"/>
          </p:nvGrpSpPr>
          <p:grpSpPr>
            <a:xfrm>
              <a:off x="856991" y="3761192"/>
              <a:ext cx="2533083" cy="2139516"/>
              <a:chOff x="856991" y="3761192"/>
              <a:chExt cx="2533083" cy="2139516"/>
            </a:xfrm>
          </p:grpSpPr>
          <p:sp>
            <p:nvSpPr>
              <p:cNvPr id="165" name="Hexagon 164">
                <a:extLst>
                  <a:ext uri="{FF2B5EF4-FFF2-40B4-BE49-F238E27FC236}">
                    <a16:creationId xmlns:a16="http://schemas.microsoft.com/office/drawing/2014/main" id="{EAEF1D8D-3C79-4293-A337-A31A37AA8B5B}"/>
                  </a:ext>
                </a:extLst>
              </p:cNvPr>
              <p:cNvSpPr/>
              <p:nvPr userDrawn="1"/>
            </p:nvSpPr>
            <p:spPr>
              <a:xfrm>
                <a:off x="1673063" y="3761192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66" name="Hexagon 165">
                <a:extLst>
                  <a:ext uri="{FF2B5EF4-FFF2-40B4-BE49-F238E27FC236}">
                    <a16:creationId xmlns:a16="http://schemas.microsoft.com/office/drawing/2014/main" id="{B96EC1F2-5D9D-42B6-8735-CBED503B8FEE}"/>
                  </a:ext>
                </a:extLst>
              </p:cNvPr>
              <p:cNvSpPr/>
              <p:nvPr userDrawn="1"/>
            </p:nvSpPr>
            <p:spPr>
              <a:xfrm>
                <a:off x="862768" y="4204288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67" name="Hexagon 166">
                <a:extLst>
                  <a:ext uri="{FF2B5EF4-FFF2-40B4-BE49-F238E27FC236}">
                    <a16:creationId xmlns:a16="http://schemas.microsoft.com/office/drawing/2014/main" id="{094559DA-86AB-4BF8-B0BD-5261033C73F1}"/>
                  </a:ext>
                </a:extLst>
              </p:cNvPr>
              <p:cNvSpPr/>
              <p:nvPr userDrawn="1"/>
            </p:nvSpPr>
            <p:spPr>
              <a:xfrm>
                <a:off x="856991" y="5090190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68" name="Hexagon 167">
                <a:extLst>
                  <a:ext uri="{FF2B5EF4-FFF2-40B4-BE49-F238E27FC236}">
                    <a16:creationId xmlns:a16="http://schemas.microsoft.com/office/drawing/2014/main" id="{C55F7058-6E15-426D-B783-708BDF7DE4D0}"/>
                  </a:ext>
                </a:extLst>
              </p:cNvPr>
              <p:cNvSpPr/>
              <p:nvPr userDrawn="1"/>
            </p:nvSpPr>
            <p:spPr>
              <a:xfrm>
                <a:off x="1669617" y="4637112"/>
                <a:ext cx="940201" cy="810518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69" name="Hexagon 168">
                <a:extLst>
                  <a:ext uri="{FF2B5EF4-FFF2-40B4-BE49-F238E27FC236}">
                    <a16:creationId xmlns:a16="http://schemas.microsoft.com/office/drawing/2014/main" id="{D7906A1E-8A77-4FDC-AEDA-2C7C9585EEEB}"/>
                  </a:ext>
                </a:extLst>
              </p:cNvPr>
              <p:cNvSpPr/>
              <p:nvPr userDrawn="1"/>
            </p:nvSpPr>
            <p:spPr>
              <a:xfrm>
                <a:off x="2449873" y="5076103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D70A838-FC31-48F0-9A26-FBFF6B4AA43D}"/>
                </a:ext>
              </a:extLst>
            </p:cNvPr>
            <p:cNvGrpSpPr/>
            <p:nvPr userDrawn="1"/>
          </p:nvGrpSpPr>
          <p:grpSpPr>
            <a:xfrm>
              <a:off x="3505359" y="4981882"/>
              <a:ext cx="2224556" cy="2161390"/>
              <a:chOff x="3505359" y="4981882"/>
              <a:chExt cx="2224556" cy="2161390"/>
            </a:xfrm>
          </p:grpSpPr>
          <p:sp>
            <p:nvSpPr>
              <p:cNvPr id="162" name="Hexagon 161">
                <a:extLst>
                  <a:ext uri="{FF2B5EF4-FFF2-40B4-BE49-F238E27FC236}">
                    <a16:creationId xmlns:a16="http://schemas.microsoft.com/office/drawing/2014/main" id="{B64AE2BC-ABAE-49A7-BC26-82BA2E1C60EC}"/>
                  </a:ext>
                </a:extLst>
              </p:cNvPr>
              <p:cNvSpPr/>
              <p:nvPr userDrawn="1"/>
            </p:nvSpPr>
            <p:spPr>
              <a:xfrm>
                <a:off x="3527052" y="4981882"/>
                <a:ext cx="1208223" cy="1041571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63" name="Hexagon 162">
                <a:extLst>
                  <a:ext uri="{FF2B5EF4-FFF2-40B4-BE49-F238E27FC236}">
                    <a16:creationId xmlns:a16="http://schemas.microsoft.com/office/drawing/2014/main" id="{990D45B4-0397-4422-B65B-A1A3CD2CED67}"/>
                  </a:ext>
                </a:extLst>
              </p:cNvPr>
              <p:cNvSpPr/>
              <p:nvPr userDrawn="1"/>
            </p:nvSpPr>
            <p:spPr>
              <a:xfrm>
                <a:off x="4521692" y="5542865"/>
                <a:ext cx="1208223" cy="1041571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64" name="Hexagon 163">
                <a:extLst>
                  <a:ext uri="{FF2B5EF4-FFF2-40B4-BE49-F238E27FC236}">
                    <a16:creationId xmlns:a16="http://schemas.microsoft.com/office/drawing/2014/main" id="{432E6F41-7A9C-4C6C-B6A4-D9EA9C09D55F}"/>
                  </a:ext>
                </a:extLst>
              </p:cNvPr>
              <p:cNvSpPr/>
              <p:nvPr userDrawn="1"/>
            </p:nvSpPr>
            <p:spPr>
              <a:xfrm>
                <a:off x="3505359" y="6101701"/>
                <a:ext cx="1208223" cy="1041571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F72A985-445B-4FED-AD4F-1EC4970D6AAF}"/>
                </a:ext>
              </a:extLst>
            </p:cNvPr>
            <p:cNvGrpSpPr/>
            <p:nvPr userDrawn="1"/>
          </p:nvGrpSpPr>
          <p:grpSpPr>
            <a:xfrm>
              <a:off x="-76696" y="5885490"/>
              <a:ext cx="1008501" cy="1802856"/>
              <a:chOff x="-76696" y="5885490"/>
              <a:chExt cx="1008501" cy="1802856"/>
            </a:xfrm>
          </p:grpSpPr>
          <p:sp>
            <p:nvSpPr>
              <p:cNvPr id="160" name="Hexagon 159">
                <a:extLst>
                  <a:ext uri="{FF2B5EF4-FFF2-40B4-BE49-F238E27FC236}">
                    <a16:creationId xmlns:a16="http://schemas.microsoft.com/office/drawing/2014/main" id="{E0D79A8D-35B3-4D4B-BF9C-E0BB9486980C}"/>
                  </a:ext>
                </a:extLst>
              </p:cNvPr>
              <p:cNvSpPr/>
              <p:nvPr userDrawn="1"/>
            </p:nvSpPr>
            <p:spPr>
              <a:xfrm>
                <a:off x="-76146" y="5885490"/>
                <a:ext cx="1007951" cy="868923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61" name="Hexagon 160">
                <a:extLst>
                  <a:ext uri="{FF2B5EF4-FFF2-40B4-BE49-F238E27FC236}">
                    <a16:creationId xmlns:a16="http://schemas.microsoft.com/office/drawing/2014/main" id="{23805044-52E5-4DBD-AEF8-DBDFDEE6608C}"/>
                  </a:ext>
                </a:extLst>
              </p:cNvPr>
              <p:cNvSpPr/>
              <p:nvPr userDrawn="1"/>
            </p:nvSpPr>
            <p:spPr>
              <a:xfrm>
                <a:off x="-76696" y="6819423"/>
                <a:ext cx="1007951" cy="868923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5AC6BFB-1253-4173-B946-0B61EC668FAE}"/>
                </a:ext>
              </a:extLst>
            </p:cNvPr>
            <p:cNvGrpSpPr/>
            <p:nvPr userDrawn="1"/>
          </p:nvGrpSpPr>
          <p:grpSpPr>
            <a:xfrm>
              <a:off x="-1036159" y="-73536"/>
              <a:ext cx="3577894" cy="3694699"/>
              <a:chOff x="-1036159" y="-73536"/>
              <a:chExt cx="3577894" cy="3694699"/>
            </a:xfrm>
          </p:grpSpPr>
          <p:sp>
            <p:nvSpPr>
              <p:cNvPr id="155" name="Freeform 10">
                <a:extLst>
                  <a:ext uri="{FF2B5EF4-FFF2-40B4-BE49-F238E27FC236}">
                    <a16:creationId xmlns:a16="http://schemas.microsoft.com/office/drawing/2014/main" id="{D3FA71F9-DB9B-48D1-856E-0CFD4D44E4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1280051" y="221648"/>
                <a:ext cx="1261684" cy="1093137"/>
              </a:xfrm>
              <a:custGeom>
                <a:avLst/>
                <a:gdLst>
                  <a:gd name="T0" fmla="*/ 852 w 3228"/>
                  <a:gd name="T1" fmla="*/ 2718 h 2796"/>
                  <a:gd name="T2" fmla="*/ 2376 w 3228"/>
                  <a:gd name="T3" fmla="*/ 2718 h 2796"/>
                  <a:gd name="T4" fmla="*/ 3138 w 3228"/>
                  <a:gd name="T5" fmla="*/ 1397 h 2796"/>
                  <a:gd name="T6" fmla="*/ 2376 w 3228"/>
                  <a:gd name="T7" fmla="*/ 77 h 2796"/>
                  <a:gd name="T8" fmla="*/ 852 w 3228"/>
                  <a:gd name="T9" fmla="*/ 77 h 2796"/>
                  <a:gd name="T10" fmla="*/ 89 w 3228"/>
                  <a:gd name="T11" fmla="*/ 1397 h 2796"/>
                  <a:gd name="T12" fmla="*/ 852 w 3228"/>
                  <a:gd name="T13" fmla="*/ 2718 h 2796"/>
                  <a:gd name="T14" fmla="*/ 2421 w 3228"/>
                  <a:gd name="T15" fmla="*/ 2795 h 2796"/>
                  <a:gd name="T16" fmla="*/ 807 w 3228"/>
                  <a:gd name="T17" fmla="*/ 2795 h 2796"/>
                  <a:gd name="T18" fmla="*/ 0 w 3228"/>
                  <a:gd name="T19" fmla="*/ 1397 h 2796"/>
                  <a:gd name="T20" fmla="*/ 807 w 3228"/>
                  <a:gd name="T21" fmla="*/ 0 h 2796"/>
                  <a:gd name="T22" fmla="*/ 2421 w 3228"/>
                  <a:gd name="T23" fmla="*/ 0 h 2796"/>
                  <a:gd name="T24" fmla="*/ 3227 w 3228"/>
                  <a:gd name="T25" fmla="*/ 1397 h 2796"/>
                  <a:gd name="T26" fmla="*/ 2421 w 3228"/>
                  <a:gd name="T27" fmla="*/ 2795 h 2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28" h="2796">
                    <a:moveTo>
                      <a:pt x="852" y="2718"/>
                    </a:moveTo>
                    <a:lnTo>
                      <a:pt x="2376" y="2718"/>
                    </a:lnTo>
                    <a:lnTo>
                      <a:pt x="3138" y="1397"/>
                    </a:lnTo>
                    <a:lnTo>
                      <a:pt x="2376" y="77"/>
                    </a:lnTo>
                    <a:lnTo>
                      <a:pt x="852" y="77"/>
                    </a:lnTo>
                    <a:lnTo>
                      <a:pt x="89" y="1397"/>
                    </a:lnTo>
                    <a:lnTo>
                      <a:pt x="852" y="2718"/>
                    </a:lnTo>
                    <a:close/>
                    <a:moveTo>
                      <a:pt x="2421" y="2795"/>
                    </a:moveTo>
                    <a:lnTo>
                      <a:pt x="807" y="2795"/>
                    </a:lnTo>
                    <a:lnTo>
                      <a:pt x="0" y="1397"/>
                    </a:lnTo>
                    <a:lnTo>
                      <a:pt x="807" y="0"/>
                    </a:lnTo>
                    <a:lnTo>
                      <a:pt x="2421" y="0"/>
                    </a:lnTo>
                    <a:lnTo>
                      <a:pt x="3227" y="1397"/>
                    </a:lnTo>
                    <a:lnTo>
                      <a:pt x="2421" y="2795"/>
                    </a:ln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>
                <a:solidFill>
                  <a:srgbClr val="FFFFFF">
                    <a:alpha val="34902"/>
                  </a:srgbClr>
                </a:solidFill>
              </a:ln>
              <a:effectLst/>
            </p:spPr>
            <p:txBody>
              <a:bodyPr wrap="none" anchor="ctr"/>
              <a:lstStyle/>
              <a:p>
                <a:endParaRPr lang="es-ES_tradnl" sz="1419"/>
              </a:p>
            </p:txBody>
          </p:sp>
          <p:sp>
            <p:nvSpPr>
              <p:cNvPr id="156" name="Hexagon 155">
                <a:extLst>
                  <a:ext uri="{FF2B5EF4-FFF2-40B4-BE49-F238E27FC236}">
                    <a16:creationId xmlns:a16="http://schemas.microsoft.com/office/drawing/2014/main" id="{139F14BD-9A69-4DAB-A899-B1912A9F944A}"/>
                  </a:ext>
                </a:extLst>
              </p:cNvPr>
              <p:cNvSpPr/>
              <p:nvPr userDrawn="1"/>
            </p:nvSpPr>
            <p:spPr>
              <a:xfrm>
                <a:off x="1493315" y="1797470"/>
                <a:ext cx="986240" cy="850207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57" name="Hexagon 156">
                <a:extLst>
                  <a:ext uri="{FF2B5EF4-FFF2-40B4-BE49-F238E27FC236}">
                    <a16:creationId xmlns:a16="http://schemas.microsoft.com/office/drawing/2014/main" id="{CD8B48CB-CB1C-433E-8AF4-BC2C63625735}"/>
                  </a:ext>
                </a:extLst>
              </p:cNvPr>
              <p:cNvSpPr/>
              <p:nvPr userDrawn="1"/>
            </p:nvSpPr>
            <p:spPr>
              <a:xfrm>
                <a:off x="674583" y="1308519"/>
                <a:ext cx="986240" cy="850207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58" name="Hexagon 157">
                <a:extLst>
                  <a:ext uri="{FF2B5EF4-FFF2-40B4-BE49-F238E27FC236}">
                    <a16:creationId xmlns:a16="http://schemas.microsoft.com/office/drawing/2014/main" id="{180F5723-02F4-41AD-BFF2-071E9A7D65C6}"/>
                  </a:ext>
                </a:extLst>
              </p:cNvPr>
              <p:cNvSpPr/>
              <p:nvPr userDrawn="1"/>
            </p:nvSpPr>
            <p:spPr>
              <a:xfrm>
                <a:off x="-1005516" y="1838015"/>
                <a:ext cx="2068452" cy="178314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/>
              </a:p>
            </p:txBody>
          </p:sp>
          <p:sp>
            <p:nvSpPr>
              <p:cNvPr id="159" name="Hexagon 158">
                <a:extLst>
                  <a:ext uri="{FF2B5EF4-FFF2-40B4-BE49-F238E27FC236}">
                    <a16:creationId xmlns:a16="http://schemas.microsoft.com/office/drawing/2014/main" id="{A3FB3C39-516B-4CDC-9527-E6B47FF3B0A2}"/>
                  </a:ext>
                </a:extLst>
              </p:cNvPr>
              <p:cNvSpPr/>
              <p:nvPr userDrawn="1"/>
            </p:nvSpPr>
            <p:spPr>
              <a:xfrm>
                <a:off x="-1036159" y="-73536"/>
                <a:ext cx="2080229" cy="1793300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</p:grpSp>
      <p:sp>
        <p:nvSpPr>
          <p:cNvPr id="171" name="Freeform 50">
            <a:extLst>
              <a:ext uri="{FF2B5EF4-FFF2-40B4-BE49-F238E27FC236}">
                <a16:creationId xmlns:a16="http://schemas.microsoft.com/office/drawing/2014/main" id="{0C65C9B7-F0BA-4274-A081-E85C0922AB84}"/>
              </a:ext>
            </a:extLst>
          </p:cNvPr>
          <p:cNvSpPr>
            <a:spLocks noChangeArrowheads="1"/>
          </p:cNvSpPr>
          <p:nvPr userDrawn="1"/>
        </p:nvSpPr>
        <p:spPr bwMode="auto">
          <a:xfrm rot="18018666">
            <a:off x="5282245" y="8452067"/>
            <a:ext cx="7333325" cy="2700323"/>
          </a:xfrm>
          <a:custGeom>
            <a:avLst/>
            <a:gdLst>
              <a:gd name="connsiteX0" fmla="*/ 245542 w 2309452"/>
              <a:gd name="connsiteY0" fmla="*/ 1248485 h 2015765"/>
              <a:gd name="connsiteX1" fmla="*/ 32043 w 2309452"/>
              <a:gd name="connsiteY1" fmla="*/ 1618276 h 2015765"/>
              <a:gd name="connsiteX2" fmla="*/ 245542 w 2309452"/>
              <a:gd name="connsiteY2" fmla="*/ 1988067 h 2015765"/>
              <a:gd name="connsiteX3" fmla="*/ 672900 w 2309452"/>
              <a:gd name="connsiteY3" fmla="*/ 1988067 h 2015765"/>
              <a:gd name="connsiteX4" fmla="*/ 886399 w 2309452"/>
              <a:gd name="connsiteY4" fmla="*/ 1618276 h 2015765"/>
              <a:gd name="connsiteX5" fmla="*/ 672900 w 2309452"/>
              <a:gd name="connsiteY5" fmla="*/ 1248485 h 2015765"/>
              <a:gd name="connsiteX6" fmla="*/ 1636192 w 2309452"/>
              <a:gd name="connsiteY6" fmla="*/ 1239003 h 2015765"/>
              <a:gd name="connsiteX7" fmla="*/ 1422693 w 2309452"/>
              <a:gd name="connsiteY7" fmla="*/ 1609364 h 2015765"/>
              <a:gd name="connsiteX8" fmla="*/ 1636192 w 2309452"/>
              <a:gd name="connsiteY8" fmla="*/ 1979726 h 2015765"/>
              <a:gd name="connsiteX9" fmla="*/ 2063550 w 2309452"/>
              <a:gd name="connsiteY9" fmla="*/ 1979726 h 2015765"/>
              <a:gd name="connsiteX10" fmla="*/ 2277409 w 2309452"/>
              <a:gd name="connsiteY10" fmla="*/ 1609364 h 2015765"/>
              <a:gd name="connsiteX11" fmla="*/ 2063550 w 2309452"/>
              <a:gd name="connsiteY11" fmla="*/ 1239003 h 2015765"/>
              <a:gd name="connsiteX12" fmla="*/ 229700 w 2309452"/>
              <a:gd name="connsiteY12" fmla="*/ 1220787 h 2015765"/>
              <a:gd name="connsiteX13" fmla="*/ 689101 w 2309452"/>
              <a:gd name="connsiteY13" fmla="*/ 1220787 h 2015765"/>
              <a:gd name="connsiteX14" fmla="*/ 918802 w 2309452"/>
              <a:gd name="connsiteY14" fmla="*/ 1618276 h 2015765"/>
              <a:gd name="connsiteX15" fmla="*/ 689101 w 2309452"/>
              <a:gd name="connsiteY15" fmla="*/ 2015765 h 2015765"/>
              <a:gd name="connsiteX16" fmla="*/ 229700 w 2309452"/>
              <a:gd name="connsiteY16" fmla="*/ 2015765 h 2015765"/>
              <a:gd name="connsiteX17" fmla="*/ 0 w 2309452"/>
              <a:gd name="connsiteY17" fmla="*/ 1618276 h 2015765"/>
              <a:gd name="connsiteX18" fmla="*/ 1620351 w 2309452"/>
              <a:gd name="connsiteY18" fmla="*/ 1211262 h 2015765"/>
              <a:gd name="connsiteX19" fmla="*/ 2079752 w 2309452"/>
              <a:gd name="connsiteY19" fmla="*/ 1211262 h 2015765"/>
              <a:gd name="connsiteX20" fmla="*/ 2309452 w 2309452"/>
              <a:gd name="connsiteY20" fmla="*/ 1609364 h 2015765"/>
              <a:gd name="connsiteX21" fmla="*/ 2079752 w 2309452"/>
              <a:gd name="connsiteY21" fmla="*/ 2007827 h 2015765"/>
              <a:gd name="connsiteX22" fmla="*/ 1620351 w 2309452"/>
              <a:gd name="connsiteY22" fmla="*/ 2007827 h 2015765"/>
              <a:gd name="connsiteX23" fmla="*/ 1390650 w 2309452"/>
              <a:gd name="connsiteY23" fmla="*/ 1609364 h 2015765"/>
              <a:gd name="connsiteX24" fmla="*/ 933053 w 2309452"/>
              <a:gd name="connsiteY24" fmla="*/ 822325 h 2015765"/>
              <a:gd name="connsiteX25" fmla="*/ 1376759 w 2309452"/>
              <a:gd name="connsiteY25" fmla="*/ 822325 h 2015765"/>
              <a:gd name="connsiteX26" fmla="*/ 1598252 w 2309452"/>
              <a:gd name="connsiteY26" fmla="*/ 1206140 h 2015765"/>
              <a:gd name="connsiteX27" fmla="*/ 1376759 w 2309452"/>
              <a:gd name="connsiteY27" fmla="*/ 1590315 h 2015765"/>
              <a:gd name="connsiteX28" fmla="*/ 933053 w 2309452"/>
              <a:gd name="connsiteY28" fmla="*/ 1590315 h 2015765"/>
              <a:gd name="connsiteX29" fmla="*/ 711200 w 2309452"/>
              <a:gd name="connsiteY29" fmla="*/ 1206140 h 2015765"/>
              <a:gd name="connsiteX30" fmla="*/ 245542 w 2309452"/>
              <a:gd name="connsiteY30" fmla="*/ 434098 h 2015765"/>
              <a:gd name="connsiteX31" fmla="*/ 32043 w 2309452"/>
              <a:gd name="connsiteY31" fmla="*/ 803889 h 2015765"/>
              <a:gd name="connsiteX32" fmla="*/ 245542 w 2309452"/>
              <a:gd name="connsiteY32" fmla="*/ 1173679 h 2015765"/>
              <a:gd name="connsiteX33" fmla="*/ 672900 w 2309452"/>
              <a:gd name="connsiteY33" fmla="*/ 1173679 h 2015765"/>
              <a:gd name="connsiteX34" fmla="*/ 886399 w 2309452"/>
              <a:gd name="connsiteY34" fmla="*/ 803889 h 2015765"/>
              <a:gd name="connsiteX35" fmla="*/ 672900 w 2309452"/>
              <a:gd name="connsiteY35" fmla="*/ 434098 h 2015765"/>
              <a:gd name="connsiteX36" fmla="*/ 229700 w 2309452"/>
              <a:gd name="connsiteY36" fmla="*/ 406400 h 2015765"/>
              <a:gd name="connsiteX37" fmla="*/ 689101 w 2309452"/>
              <a:gd name="connsiteY37" fmla="*/ 406400 h 2015765"/>
              <a:gd name="connsiteX38" fmla="*/ 918802 w 2309452"/>
              <a:gd name="connsiteY38" fmla="*/ 803889 h 2015765"/>
              <a:gd name="connsiteX39" fmla="*/ 689101 w 2309452"/>
              <a:gd name="connsiteY39" fmla="*/ 1201377 h 2015765"/>
              <a:gd name="connsiteX40" fmla="*/ 229700 w 2309452"/>
              <a:gd name="connsiteY40" fmla="*/ 1201377 h 2015765"/>
              <a:gd name="connsiteX41" fmla="*/ 0 w 2309452"/>
              <a:gd name="connsiteY41" fmla="*/ 803889 h 2015765"/>
              <a:gd name="connsiteX42" fmla="*/ 960277 w 2309452"/>
              <a:gd name="connsiteY42" fmla="*/ 27711 h 2015765"/>
              <a:gd name="connsiteX43" fmla="*/ 746418 w 2309452"/>
              <a:gd name="connsiteY43" fmla="*/ 397309 h 2015765"/>
              <a:gd name="connsiteX44" fmla="*/ 960277 w 2309452"/>
              <a:gd name="connsiteY44" fmla="*/ 767626 h 2015765"/>
              <a:gd name="connsiteX45" fmla="*/ 1387275 w 2309452"/>
              <a:gd name="connsiteY45" fmla="*/ 767626 h 2015765"/>
              <a:gd name="connsiteX46" fmla="*/ 1601134 w 2309452"/>
              <a:gd name="connsiteY46" fmla="*/ 397309 h 2015765"/>
              <a:gd name="connsiteX47" fmla="*/ 1387275 w 2309452"/>
              <a:gd name="connsiteY47" fmla="*/ 27711 h 2015765"/>
              <a:gd name="connsiteX48" fmla="*/ 944076 w 2309452"/>
              <a:gd name="connsiteY48" fmla="*/ 0 h 2015765"/>
              <a:gd name="connsiteX49" fmla="*/ 1403477 w 2309452"/>
              <a:gd name="connsiteY49" fmla="*/ 0 h 2015765"/>
              <a:gd name="connsiteX50" fmla="*/ 1633177 w 2309452"/>
              <a:gd name="connsiteY50" fmla="*/ 397309 h 2015765"/>
              <a:gd name="connsiteX51" fmla="*/ 1403477 w 2309452"/>
              <a:gd name="connsiteY51" fmla="*/ 794977 h 2015765"/>
              <a:gd name="connsiteX52" fmla="*/ 944076 w 2309452"/>
              <a:gd name="connsiteY52" fmla="*/ 794977 h 2015765"/>
              <a:gd name="connsiteX53" fmla="*/ 714375 w 2309452"/>
              <a:gd name="connsiteY53" fmla="*/ 397309 h 20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309452" h="2015765">
                <a:moveTo>
                  <a:pt x="245542" y="1248485"/>
                </a:moveTo>
                <a:lnTo>
                  <a:pt x="32043" y="1618276"/>
                </a:lnTo>
                <a:lnTo>
                  <a:pt x="245542" y="1988067"/>
                </a:lnTo>
                <a:lnTo>
                  <a:pt x="672900" y="1988067"/>
                </a:lnTo>
                <a:lnTo>
                  <a:pt x="886399" y="1618276"/>
                </a:lnTo>
                <a:lnTo>
                  <a:pt x="672900" y="1248485"/>
                </a:lnTo>
                <a:close/>
                <a:moveTo>
                  <a:pt x="1636192" y="1239003"/>
                </a:moveTo>
                <a:lnTo>
                  <a:pt x="1422693" y="1609364"/>
                </a:lnTo>
                <a:lnTo>
                  <a:pt x="1636192" y="1979726"/>
                </a:lnTo>
                <a:lnTo>
                  <a:pt x="2063550" y="1979726"/>
                </a:lnTo>
                <a:lnTo>
                  <a:pt x="2277409" y="1609364"/>
                </a:lnTo>
                <a:lnTo>
                  <a:pt x="2063550" y="1239003"/>
                </a:lnTo>
                <a:close/>
                <a:moveTo>
                  <a:pt x="229700" y="1220787"/>
                </a:moveTo>
                <a:lnTo>
                  <a:pt x="689101" y="1220787"/>
                </a:lnTo>
                <a:lnTo>
                  <a:pt x="918802" y="1618276"/>
                </a:lnTo>
                <a:lnTo>
                  <a:pt x="689101" y="2015765"/>
                </a:lnTo>
                <a:lnTo>
                  <a:pt x="229700" y="2015765"/>
                </a:lnTo>
                <a:lnTo>
                  <a:pt x="0" y="1618276"/>
                </a:lnTo>
                <a:close/>
                <a:moveTo>
                  <a:pt x="1620351" y="1211262"/>
                </a:moveTo>
                <a:lnTo>
                  <a:pt x="2079752" y="1211262"/>
                </a:lnTo>
                <a:lnTo>
                  <a:pt x="2309452" y="1609364"/>
                </a:lnTo>
                <a:lnTo>
                  <a:pt x="2079752" y="2007827"/>
                </a:lnTo>
                <a:lnTo>
                  <a:pt x="1620351" y="2007827"/>
                </a:lnTo>
                <a:lnTo>
                  <a:pt x="1390650" y="1609364"/>
                </a:lnTo>
                <a:close/>
                <a:moveTo>
                  <a:pt x="933053" y="822325"/>
                </a:moveTo>
                <a:lnTo>
                  <a:pt x="1376759" y="822325"/>
                </a:lnTo>
                <a:lnTo>
                  <a:pt x="1598252" y="1206140"/>
                </a:lnTo>
                <a:lnTo>
                  <a:pt x="1376759" y="1590315"/>
                </a:lnTo>
                <a:lnTo>
                  <a:pt x="933053" y="1590315"/>
                </a:lnTo>
                <a:lnTo>
                  <a:pt x="711200" y="1206140"/>
                </a:lnTo>
                <a:close/>
                <a:moveTo>
                  <a:pt x="245542" y="434098"/>
                </a:moveTo>
                <a:lnTo>
                  <a:pt x="32043" y="803889"/>
                </a:lnTo>
                <a:lnTo>
                  <a:pt x="245542" y="1173679"/>
                </a:lnTo>
                <a:lnTo>
                  <a:pt x="672900" y="1173679"/>
                </a:lnTo>
                <a:lnTo>
                  <a:pt x="886399" y="803889"/>
                </a:lnTo>
                <a:lnTo>
                  <a:pt x="672900" y="434098"/>
                </a:lnTo>
                <a:close/>
                <a:moveTo>
                  <a:pt x="229700" y="406400"/>
                </a:moveTo>
                <a:lnTo>
                  <a:pt x="689101" y="406400"/>
                </a:lnTo>
                <a:lnTo>
                  <a:pt x="918802" y="803889"/>
                </a:lnTo>
                <a:lnTo>
                  <a:pt x="689101" y="1201377"/>
                </a:lnTo>
                <a:lnTo>
                  <a:pt x="229700" y="1201377"/>
                </a:lnTo>
                <a:lnTo>
                  <a:pt x="0" y="803889"/>
                </a:lnTo>
                <a:close/>
                <a:moveTo>
                  <a:pt x="960277" y="27711"/>
                </a:moveTo>
                <a:lnTo>
                  <a:pt x="746418" y="397309"/>
                </a:lnTo>
                <a:lnTo>
                  <a:pt x="960277" y="767626"/>
                </a:lnTo>
                <a:lnTo>
                  <a:pt x="1387275" y="767626"/>
                </a:lnTo>
                <a:lnTo>
                  <a:pt x="1601134" y="397309"/>
                </a:lnTo>
                <a:lnTo>
                  <a:pt x="1387275" y="27711"/>
                </a:lnTo>
                <a:close/>
                <a:moveTo>
                  <a:pt x="944076" y="0"/>
                </a:moveTo>
                <a:lnTo>
                  <a:pt x="1403477" y="0"/>
                </a:lnTo>
                <a:lnTo>
                  <a:pt x="1633177" y="397309"/>
                </a:lnTo>
                <a:lnTo>
                  <a:pt x="1403477" y="794977"/>
                </a:lnTo>
                <a:lnTo>
                  <a:pt x="944076" y="794977"/>
                </a:lnTo>
                <a:lnTo>
                  <a:pt x="714375" y="39730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 sz="1419"/>
          </a:p>
        </p:txBody>
      </p:sp>
      <p:sp>
        <p:nvSpPr>
          <p:cNvPr id="172" name="Freeform 10">
            <a:extLst>
              <a:ext uri="{FF2B5EF4-FFF2-40B4-BE49-F238E27FC236}">
                <a16:creationId xmlns:a16="http://schemas.microsoft.com/office/drawing/2014/main" id="{22D790F3-DC82-4079-94C4-06A6AC1D92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73951" y="2299002"/>
            <a:ext cx="1674956" cy="3438727"/>
          </a:xfrm>
          <a:custGeom>
            <a:avLst/>
            <a:gdLst>
              <a:gd name="T0" fmla="*/ 852 w 3228"/>
              <a:gd name="T1" fmla="*/ 2718 h 2796"/>
              <a:gd name="T2" fmla="*/ 2376 w 3228"/>
              <a:gd name="T3" fmla="*/ 2718 h 2796"/>
              <a:gd name="T4" fmla="*/ 3138 w 3228"/>
              <a:gd name="T5" fmla="*/ 1397 h 2796"/>
              <a:gd name="T6" fmla="*/ 2376 w 3228"/>
              <a:gd name="T7" fmla="*/ 77 h 2796"/>
              <a:gd name="T8" fmla="*/ 852 w 3228"/>
              <a:gd name="T9" fmla="*/ 77 h 2796"/>
              <a:gd name="T10" fmla="*/ 89 w 3228"/>
              <a:gd name="T11" fmla="*/ 1397 h 2796"/>
              <a:gd name="T12" fmla="*/ 852 w 3228"/>
              <a:gd name="T13" fmla="*/ 2718 h 2796"/>
              <a:gd name="T14" fmla="*/ 2421 w 3228"/>
              <a:gd name="T15" fmla="*/ 2795 h 2796"/>
              <a:gd name="T16" fmla="*/ 807 w 3228"/>
              <a:gd name="T17" fmla="*/ 2795 h 2796"/>
              <a:gd name="T18" fmla="*/ 0 w 3228"/>
              <a:gd name="T19" fmla="*/ 1397 h 2796"/>
              <a:gd name="T20" fmla="*/ 807 w 3228"/>
              <a:gd name="T21" fmla="*/ 0 h 2796"/>
              <a:gd name="T22" fmla="*/ 2421 w 3228"/>
              <a:gd name="T23" fmla="*/ 0 h 2796"/>
              <a:gd name="T24" fmla="*/ 3227 w 3228"/>
              <a:gd name="T25" fmla="*/ 1397 h 2796"/>
              <a:gd name="T26" fmla="*/ 2421 w 3228"/>
              <a:gd name="T27" fmla="*/ 2795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28" h="2796">
                <a:moveTo>
                  <a:pt x="852" y="2718"/>
                </a:moveTo>
                <a:lnTo>
                  <a:pt x="2376" y="2718"/>
                </a:lnTo>
                <a:lnTo>
                  <a:pt x="3138" y="1397"/>
                </a:lnTo>
                <a:lnTo>
                  <a:pt x="2376" y="77"/>
                </a:lnTo>
                <a:lnTo>
                  <a:pt x="852" y="77"/>
                </a:lnTo>
                <a:lnTo>
                  <a:pt x="89" y="1397"/>
                </a:lnTo>
                <a:lnTo>
                  <a:pt x="852" y="2718"/>
                </a:lnTo>
                <a:close/>
                <a:moveTo>
                  <a:pt x="2421" y="2795"/>
                </a:moveTo>
                <a:lnTo>
                  <a:pt x="807" y="2795"/>
                </a:lnTo>
                <a:lnTo>
                  <a:pt x="0" y="1397"/>
                </a:lnTo>
                <a:lnTo>
                  <a:pt x="807" y="0"/>
                </a:lnTo>
                <a:lnTo>
                  <a:pt x="2421" y="0"/>
                </a:lnTo>
                <a:lnTo>
                  <a:pt x="3227" y="1397"/>
                </a:lnTo>
                <a:lnTo>
                  <a:pt x="2421" y="279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419"/>
          </a:p>
        </p:txBody>
      </p:sp>
    </p:spTree>
    <p:extLst>
      <p:ext uri="{BB962C8B-B14F-4D97-AF65-F5344CB8AC3E}">
        <p14:creationId xmlns:p14="http://schemas.microsoft.com/office/powerpoint/2010/main" val="393999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1507-BA72-41B5-B165-93B0E5A4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A325-DDCD-4E28-90DF-919F1FA8989E}" type="datetime1">
              <a:rPr lang="th-TH" smtClean="0"/>
              <a:t>02/12/63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6CCAD-318D-4DF1-A851-226ACE70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AD03-9ACB-467F-B7AA-9B9EAA4B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0B1290-320B-4B0E-926C-CE03E8112F70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54307F-C4D4-48D8-9373-F9E6D08051DD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2F4931-7140-4A0A-A736-8FD2ADF138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3BE123-7412-4C23-A823-0699F7FE97EE}"/>
              </a:ext>
            </a:extLst>
          </p:cNvPr>
          <p:cNvGrpSpPr/>
          <p:nvPr userDrawn="1"/>
        </p:nvGrpSpPr>
        <p:grpSpPr>
          <a:xfrm flipV="1">
            <a:off x="-563659" y="-1042260"/>
            <a:ext cx="1994803" cy="3993763"/>
            <a:chOff x="856991" y="3761192"/>
            <a:chExt cx="2533083" cy="2139516"/>
          </a:xfrm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0256BE72-FE5A-46B7-A777-4D6E563301B6}"/>
                </a:ext>
              </a:extLst>
            </p:cNvPr>
            <p:cNvSpPr/>
            <p:nvPr userDrawn="1"/>
          </p:nvSpPr>
          <p:spPr>
            <a:xfrm>
              <a:off x="1673063" y="3761192"/>
              <a:ext cx="940201" cy="810518"/>
            </a:xfrm>
            <a:prstGeom prst="hexagon">
              <a:avLst/>
            </a:prstGeom>
            <a:noFill/>
            <a:ln w="38100">
              <a:solidFill>
                <a:srgbClr val="B328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5C33466-4020-4C02-A613-DB613C1AA417}"/>
                </a:ext>
              </a:extLst>
            </p:cNvPr>
            <p:cNvSpPr/>
            <p:nvPr userDrawn="1"/>
          </p:nvSpPr>
          <p:spPr>
            <a:xfrm>
              <a:off x="862768" y="4204288"/>
              <a:ext cx="940201" cy="810518"/>
            </a:xfrm>
            <a:prstGeom prst="hexagon">
              <a:avLst/>
            </a:prstGeom>
            <a:noFill/>
            <a:ln w="38100">
              <a:solidFill>
                <a:srgbClr val="844A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6EA619BE-3310-4238-99EA-FF434020A17C}"/>
                </a:ext>
              </a:extLst>
            </p:cNvPr>
            <p:cNvSpPr/>
            <p:nvPr userDrawn="1"/>
          </p:nvSpPr>
          <p:spPr>
            <a:xfrm>
              <a:off x="856991" y="5090190"/>
              <a:ext cx="940201" cy="810518"/>
            </a:xfrm>
            <a:prstGeom prst="hexagon">
              <a:avLst/>
            </a:prstGeom>
            <a:noFill/>
            <a:ln w="38100">
              <a:solidFill>
                <a:srgbClr val="5E66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52F4B8B3-4C04-4DB8-93BA-B5C23DD4293E}"/>
                </a:ext>
              </a:extLst>
            </p:cNvPr>
            <p:cNvSpPr/>
            <p:nvPr userDrawn="1"/>
          </p:nvSpPr>
          <p:spPr>
            <a:xfrm>
              <a:off x="1669617" y="4637112"/>
              <a:ext cx="940201" cy="810518"/>
            </a:xfrm>
            <a:prstGeom prst="hexagon">
              <a:avLst/>
            </a:prstGeom>
            <a:solidFill>
              <a:srgbClr val="99C8E2">
                <a:alpha val="65098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08E4E6A0-DB6C-45F1-90B5-A52114A74F03}"/>
                </a:ext>
              </a:extLst>
            </p:cNvPr>
            <p:cNvSpPr/>
            <p:nvPr userDrawn="1"/>
          </p:nvSpPr>
          <p:spPr>
            <a:xfrm>
              <a:off x="2449873" y="5076103"/>
              <a:ext cx="940201" cy="810518"/>
            </a:xfrm>
            <a:prstGeom prst="hexagon">
              <a:avLst/>
            </a:prstGeom>
            <a:noFill/>
            <a:ln w="38100">
              <a:solidFill>
                <a:srgbClr val="349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70C7E0-B5F8-4CC1-A286-33EDCFA6A8EA}"/>
              </a:ext>
            </a:extLst>
          </p:cNvPr>
          <p:cNvGrpSpPr/>
          <p:nvPr userDrawn="1"/>
        </p:nvGrpSpPr>
        <p:grpSpPr>
          <a:xfrm flipV="1">
            <a:off x="1521930" y="-3361714"/>
            <a:ext cx="1751838" cy="4034595"/>
            <a:chOff x="3505359" y="4981882"/>
            <a:chExt cx="2224556" cy="2161390"/>
          </a:xfrm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CBF49010-3DCF-4AE0-8E76-A0D9DBB734C9}"/>
                </a:ext>
              </a:extLst>
            </p:cNvPr>
            <p:cNvSpPr/>
            <p:nvPr userDrawn="1"/>
          </p:nvSpPr>
          <p:spPr>
            <a:xfrm>
              <a:off x="3527052" y="4981882"/>
              <a:ext cx="1208223" cy="1041571"/>
            </a:xfrm>
            <a:prstGeom prst="hexagon">
              <a:avLst/>
            </a:prstGeom>
            <a:solidFill>
              <a:srgbClr val="00B050">
                <a:alpha val="6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ED81F55D-9B72-4E3F-950B-5DE7B797963C}"/>
                </a:ext>
              </a:extLst>
            </p:cNvPr>
            <p:cNvSpPr/>
            <p:nvPr userDrawn="1"/>
          </p:nvSpPr>
          <p:spPr>
            <a:xfrm>
              <a:off x="4521692" y="5542865"/>
              <a:ext cx="1208223" cy="1041571"/>
            </a:xfrm>
            <a:prstGeom prst="hexagon">
              <a:avLst/>
            </a:prstGeom>
            <a:noFill/>
            <a:ln w="38100">
              <a:solidFill>
                <a:srgbClr val="60B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D6C0E5E0-651E-4926-AA93-9D2EBD39723A}"/>
                </a:ext>
              </a:extLst>
            </p:cNvPr>
            <p:cNvSpPr/>
            <p:nvPr userDrawn="1"/>
          </p:nvSpPr>
          <p:spPr>
            <a:xfrm>
              <a:off x="3505359" y="6101701"/>
              <a:ext cx="1208223" cy="1041571"/>
            </a:xfrm>
            <a:prstGeom prst="hexagon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DB39DA-72D0-43DC-AA03-C8C0501DD717}"/>
              </a:ext>
            </a:extLst>
          </p:cNvPr>
          <p:cNvGrpSpPr/>
          <p:nvPr userDrawn="1"/>
        </p:nvGrpSpPr>
        <p:grpSpPr>
          <a:xfrm flipV="1">
            <a:off x="-1298937" y="-4379184"/>
            <a:ext cx="794195" cy="3365331"/>
            <a:chOff x="-76696" y="5885490"/>
            <a:chExt cx="1008501" cy="1802856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14ACF466-B88D-4646-8B28-1DAB9AB20FDB}"/>
                </a:ext>
              </a:extLst>
            </p:cNvPr>
            <p:cNvSpPr/>
            <p:nvPr userDrawn="1"/>
          </p:nvSpPr>
          <p:spPr>
            <a:xfrm>
              <a:off x="-76146" y="5885490"/>
              <a:ext cx="1007951" cy="868923"/>
            </a:xfrm>
            <a:prstGeom prst="hexagon">
              <a:avLst/>
            </a:prstGeom>
            <a:solidFill>
              <a:srgbClr val="9140AB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867AFAAF-B5A7-4496-B67A-E14B2AAD07A8}"/>
                </a:ext>
              </a:extLst>
            </p:cNvPr>
            <p:cNvSpPr/>
            <p:nvPr userDrawn="1"/>
          </p:nvSpPr>
          <p:spPr>
            <a:xfrm>
              <a:off x="-76696" y="6819423"/>
              <a:ext cx="1007951" cy="868923"/>
            </a:xfrm>
            <a:prstGeom prst="hexagon">
              <a:avLst/>
            </a:prstGeom>
            <a:noFill/>
            <a:ln w="38100">
              <a:solidFill>
                <a:srgbClr val="953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0D61A0-8749-4EB5-BB78-A86657749437}"/>
              </a:ext>
            </a:extLst>
          </p:cNvPr>
          <p:cNvGrpSpPr/>
          <p:nvPr userDrawn="1"/>
        </p:nvGrpSpPr>
        <p:grpSpPr>
          <a:xfrm flipH="1" flipV="1">
            <a:off x="8091203" y="4362181"/>
            <a:ext cx="2817591" cy="6896771"/>
            <a:chOff x="-1036159" y="-73536"/>
            <a:chExt cx="3577894" cy="3694699"/>
          </a:xfrm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C90C0AE-C347-4AAA-87D2-07FDFC812F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H="1">
              <a:off x="1280051" y="221648"/>
              <a:ext cx="1261684" cy="1093137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txBody>
            <a:bodyPr wrap="none" anchor="ctr"/>
            <a:lstStyle/>
            <a:p>
              <a:endParaRPr lang="es-ES_tradnl" sz="1419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0F16BC2C-CE4E-4E5B-929E-E0848E2F9F5C}"/>
                </a:ext>
              </a:extLst>
            </p:cNvPr>
            <p:cNvSpPr/>
            <p:nvPr userDrawn="1"/>
          </p:nvSpPr>
          <p:spPr>
            <a:xfrm>
              <a:off x="1493315" y="1797470"/>
              <a:ext cx="986240" cy="850207"/>
            </a:xfrm>
            <a:prstGeom prst="hexagon">
              <a:avLst/>
            </a:prstGeom>
            <a:noFill/>
            <a:ln w="38100">
              <a:solidFill>
                <a:srgbClr val="E424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8339EA34-C9FC-4B22-9552-A590EDFC1A3D}"/>
                </a:ext>
              </a:extLst>
            </p:cNvPr>
            <p:cNvSpPr/>
            <p:nvPr userDrawn="1"/>
          </p:nvSpPr>
          <p:spPr>
            <a:xfrm>
              <a:off x="674583" y="1308519"/>
              <a:ext cx="986240" cy="850207"/>
            </a:xfrm>
            <a:prstGeom prst="hexagon">
              <a:avLst/>
            </a:prstGeom>
            <a:solidFill>
              <a:srgbClr val="F9B792">
                <a:alpha val="6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66A4EF2D-A069-4E79-A4A7-45E1433E3D84}"/>
                </a:ext>
              </a:extLst>
            </p:cNvPr>
            <p:cNvSpPr/>
            <p:nvPr userDrawn="1"/>
          </p:nvSpPr>
          <p:spPr>
            <a:xfrm>
              <a:off x="-1005516" y="1838015"/>
              <a:ext cx="2068452" cy="1783148"/>
            </a:xfrm>
            <a:prstGeom prst="hexagon">
              <a:avLst/>
            </a:prstGeom>
            <a:noFill/>
            <a:ln w="38100">
              <a:solidFill>
                <a:srgbClr val="D82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F04C00A3-3B9B-47E1-A046-BBD0D6014D4D}"/>
                </a:ext>
              </a:extLst>
            </p:cNvPr>
            <p:cNvSpPr/>
            <p:nvPr userDrawn="1"/>
          </p:nvSpPr>
          <p:spPr>
            <a:xfrm>
              <a:off x="-1036159" y="-73536"/>
              <a:ext cx="2080229" cy="1793300"/>
            </a:xfrm>
            <a:prstGeom prst="hexagon">
              <a:avLst/>
            </a:prstGeom>
            <a:solidFill>
              <a:srgbClr val="F47F3D">
                <a:alpha val="69804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9429713-1573-4103-B576-4A1802450D85}"/>
              </a:ext>
            </a:extLst>
          </p:cNvPr>
          <p:cNvSpPr/>
          <p:nvPr userDrawn="1"/>
        </p:nvSpPr>
        <p:spPr>
          <a:xfrm>
            <a:off x="-15478" y="-63004"/>
            <a:ext cx="4096654" cy="12801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8A0053-EE59-4D52-8503-4331D3FC0AD7}"/>
              </a:ext>
            </a:extLst>
          </p:cNvPr>
          <p:cNvSpPr/>
          <p:nvPr userDrawn="1"/>
        </p:nvSpPr>
        <p:spPr>
          <a:xfrm>
            <a:off x="5504547" y="1613372"/>
            <a:ext cx="4096654" cy="1118822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</p:spTree>
    <p:extLst>
      <p:ext uri="{BB962C8B-B14F-4D97-AF65-F5344CB8AC3E}">
        <p14:creationId xmlns:p14="http://schemas.microsoft.com/office/powerpoint/2010/main" val="2113819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1507-BA72-41B5-B165-93B0E5A4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F9A5-B2D8-4ADF-AC3B-78419B7A17A6}" type="datetime1">
              <a:rPr lang="th-TH" smtClean="0"/>
              <a:t>02/12/63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6CCAD-318D-4DF1-A851-226ACE70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AD03-9ACB-467F-B7AA-9B9EAA4B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Freeform 50">
            <a:extLst>
              <a:ext uri="{FF2B5EF4-FFF2-40B4-BE49-F238E27FC236}">
                <a16:creationId xmlns:a16="http://schemas.microsoft.com/office/drawing/2014/main" id="{D22CB266-CA4E-4690-ACA0-B9AE7279CA74}"/>
              </a:ext>
            </a:extLst>
          </p:cNvPr>
          <p:cNvSpPr>
            <a:spLocks noChangeArrowheads="1"/>
          </p:cNvSpPr>
          <p:nvPr userDrawn="1"/>
        </p:nvSpPr>
        <p:spPr bwMode="auto">
          <a:xfrm rot="18018666">
            <a:off x="5282245" y="8452067"/>
            <a:ext cx="7333325" cy="2700323"/>
          </a:xfrm>
          <a:custGeom>
            <a:avLst/>
            <a:gdLst>
              <a:gd name="connsiteX0" fmla="*/ 245542 w 2309452"/>
              <a:gd name="connsiteY0" fmla="*/ 1248485 h 2015765"/>
              <a:gd name="connsiteX1" fmla="*/ 32043 w 2309452"/>
              <a:gd name="connsiteY1" fmla="*/ 1618276 h 2015765"/>
              <a:gd name="connsiteX2" fmla="*/ 245542 w 2309452"/>
              <a:gd name="connsiteY2" fmla="*/ 1988067 h 2015765"/>
              <a:gd name="connsiteX3" fmla="*/ 672900 w 2309452"/>
              <a:gd name="connsiteY3" fmla="*/ 1988067 h 2015765"/>
              <a:gd name="connsiteX4" fmla="*/ 886399 w 2309452"/>
              <a:gd name="connsiteY4" fmla="*/ 1618276 h 2015765"/>
              <a:gd name="connsiteX5" fmla="*/ 672900 w 2309452"/>
              <a:gd name="connsiteY5" fmla="*/ 1248485 h 2015765"/>
              <a:gd name="connsiteX6" fmla="*/ 1636192 w 2309452"/>
              <a:gd name="connsiteY6" fmla="*/ 1239003 h 2015765"/>
              <a:gd name="connsiteX7" fmla="*/ 1422693 w 2309452"/>
              <a:gd name="connsiteY7" fmla="*/ 1609364 h 2015765"/>
              <a:gd name="connsiteX8" fmla="*/ 1636192 w 2309452"/>
              <a:gd name="connsiteY8" fmla="*/ 1979726 h 2015765"/>
              <a:gd name="connsiteX9" fmla="*/ 2063550 w 2309452"/>
              <a:gd name="connsiteY9" fmla="*/ 1979726 h 2015765"/>
              <a:gd name="connsiteX10" fmla="*/ 2277409 w 2309452"/>
              <a:gd name="connsiteY10" fmla="*/ 1609364 h 2015765"/>
              <a:gd name="connsiteX11" fmla="*/ 2063550 w 2309452"/>
              <a:gd name="connsiteY11" fmla="*/ 1239003 h 2015765"/>
              <a:gd name="connsiteX12" fmla="*/ 229700 w 2309452"/>
              <a:gd name="connsiteY12" fmla="*/ 1220787 h 2015765"/>
              <a:gd name="connsiteX13" fmla="*/ 689101 w 2309452"/>
              <a:gd name="connsiteY13" fmla="*/ 1220787 h 2015765"/>
              <a:gd name="connsiteX14" fmla="*/ 918802 w 2309452"/>
              <a:gd name="connsiteY14" fmla="*/ 1618276 h 2015765"/>
              <a:gd name="connsiteX15" fmla="*/ 689101 w 2309452"/>
              <a:gd name="connsiteY15" fmla="*/ 2015765 h 2015765"/>
              <a:gd name="connsiteX16" fmla="*/ 229700 w 2309452"/>
              <a:gd name="connsiteY16" fmla="*/ 2015765 h 2015765"/>
              <a:gd name="connsiteX17" fmla="*/ 0 w 2309452"/>
              <a:gd name="connsiteY17" fmla="*/ 1618276 h 2015765"/>
              <a:gd name="connsiteX18" fmla="*/ 1620351 w 2309452"/>
              <a:gd name="connsiteY18" fmla="*/ 1211262 h 2015765"/>
              <a:gd name="connsiteX19" fmla="*/ 2079752 w 2309452"/>
              <a:gd name="connsiteY19" fmla="*/ 1211262 h 2015765"/>
              <a:gd name="connsiteX20" fmla="*/ 2309452 w 2309452"/>
              <a:gd name="connsiteY20" fmla="*/ 1609364 h 2015765"/>
              <a:gd name="connsiteX21" fmla="*/ 2079752 w 2309452"/>
              <a:gd name="connsiteY21" fmla="*/ 2007827 h 2015765"/>
              <a:gd name="connsiteX22" fmla="*/ 1620351 w 2309452"/>
              <a:gd name="connsiteY22" fmla="*/ 2007827 h 2015765"/>
              <a:gd name="connsiteX23" fmla="*/ 1390650 w 2309452"/>
              <a:gd name="connsiteY23" fmla="*/ 1609364 h 2015765"/>
              <a:gd name="connsiteX24" fmla="*/ 933053 w 2309452"/>
              <a:gd name="connsiteY24" fmla="*/ 822325 h 2015765"/>
              <a:gd name="connsiteX25" fmla="*/ 1376759 w 2309452"/>
              <a:gd name="connsiteY25" fmla="*/ 822325 h 2015765"/>
              <a:gd name="connsiteX26" fmla="*/ 1598252 w 2309452"/>
              <a:gd name="connsiteY26" fmla="*/ 1206140 h 2015765"/>
              <a:gd name="connsiteX27" fmla="*/ 1376759 w 2309452"/>
              <a:gd name="connsiteY27" fmla="*/ 1590315 h 2015765"/>
              <a:gd name="connsiteX28" fmla="*/ 933053 w 2309452"/>
              <a:gd name="connsiteY28" fmla="*/ 1590315 h 2015765"/>
              <a:gd name="connsiteX29" fmla="*/ 711200 w 2309452"/>
              <a:gd name="connsiteY29" fmla="*/ 1206140 h 2015765"/>
              <a:gd name="connsiteX30" fmla="*/ 245542 w 2309452"/>
              <a:gd name="connsiteY30" fmla="*/ 434098 h 2015765"/>
              <a:gd name="connsiteX31" fmla="*/ 32043 w 2309452"/>
              <a:gd name="connsiteY31" fmla="*/ 803889 h 2015765"/>
              <a:gd name="connsiteX32" fmla="*/ 245542 w 2309452"/>
              <a:gd name="connsiteY32" fmla="*/ 1173679 h 2015765"/>
              <a:gd name="connsiteX33" fmla="*/ 672900 w 2309452"/>
              <a:gd name="connsiteY33" fmla="*/ 1173679 h 2015765"/>
              <a:gd name="connsiteX34" fmla="*/ 886399 w 2309452"/>
              <a:gd name="connsiteY34" fmla="*/ 803889 h 2015765"/>
              <a:gd name="connsiteX35" fmla="*/ 672900 w 2309452"/>
              <a:gd name="connsiteY35" fmla="*/ 434098 h 2015765"/>
              <a:gd name="connsiteX36" fmla="*/ 229700 w 2309452"/>
              <a:gd name="connsiteY36" fmla="*/ 406400 h 2015765"/>
              <a:gd name="connsiteX37" fmla="*/ 689101 w 2309452"/>
              <a:gd name="connsiteY37" fmla="*/ 406400 h 2015765"/>
              <a:gd name="connsiteX38" fmla="*/ 918802 w 2309452"/>
              <a:gd name="connsiteY38" fmla="*/ 803889 h 2015765"/>
              <a:gd name="connsiteX39" fmla="*/ 689101 w 2309452"/>
              <a:gd name="connsiteY39" fmla="*/ 1201377 h 2015765"/>
              <a:gd name="connsiteX40" fmla="*/ 229700 w 2309452"/>
              <a:gd name="connsiteY40" fmla="*/ 1201377 h 2015765"/>
              <a:gd name="connsiteX41" fmla="*/ 0 w 2309452"/>
              <a:gd name="connsiteY41" fmla="*/ 803889 h 2015765"/>
              <a:gd name="connsiteX42" fmla="*/ 960277 w 2309452"/>
              <a:gd name="connsiteY42" fmla="*/ 27711 h 2015765"/>
              <a:gd name="connsiteX43" fmla="*/ 746418 w 2309452"/>
              <a:gd name="connsiteY43" fmla="*/ 397309 h 2015765"/>
              <a:gd name="connsiteX44" fmla="*/ 960277 w 2309452"/>
              <a:gd name="connsiteY44" fmla="*/ 767626 h 2015765"/>
              <a:gd name="connsiteX45" fmla="*/ 1387275 w 2309452"/>
              <a:gd name="connsiteY45" fmla="*/ 767626 h 2015765"/>
              <a:gd name="connsiteX46" fmla="*/ 1601134 w 2309452"/>
              <a:gd name="connsiteY46" fmla="*/ 397309 h 2015765"/>
              <a:gd name="connsiteX47" fmla="*/ 1387275 w 2309452"/>
              <a:gd name="connsiteY47" fmla="*/ 27711 h 2015765"/>
              <a:gd name="connsiteX48" fmla="*/ 944076 w 2309452"/>
              <a:gd name="connsiteY48" fmla="*/ 0 h 2015765"/>
              <a:gd name="connsiteX49" fmla="*/ 1403477 w 2309452"/>
              <a:gd name="connsiteY49" fmla="*/ 0 h 2015765"/>
              <a:gd name="connsiteX50" fmla="*/ 1633177 w 2309452"/>
              <a:gd name="connsiteY50" fmla="*/ 397309 h 2015765"/>
              <a:gd name="connsiteX51" fmla="*/ 1403477 w 2309452"/>
              <a:gd name="connsiteY51" fmla="*/ 794977 h 2015765"/>
              <a:gd name="connsiteX52" fmla="*/ 944076 w 2309452"/>
              <a:gd name="connsiteY52" fmla="*/ 794977 h 2015765"/>
              <a:gd name="connsiteX53" fmla="*/ 714375 w 2309452"/>
              <a:gd name="connsiteY53" fmla="*/ 397309 h 20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309452" h="2015765">
                <a:moveTo>
                  <a:pt x="245542" y="1248485"/>
                </a:moveTo>
                <a:lnTo>
                  <a:pt x="32043" y="1618276"/>
                </a:lnTo>
                <a:lnTo>
                  <a:pt x="245542" y="1988067"/>
                </a:lnTo>
                <a:lnTo>
                  <a:pt x="672900" y="1988067"/>
                </a:lnTo>
                <a:lnTo>
                  <a:pt x="886399" y="1618276"/>
                </a:lnTo>
                <a:lnTo>
                  <a:pt x="672900" y="1248485"/>
                </a:lnTo>
                <a:close/>
                <a:moveTo>
                  <a:pt x="1636192" y="1239003"/>
                </a:moveTo>
                <a:lnTo>
                  <a:pt x="1422693" y="1609364"/>
                </a:lnTo>
                <a:lnTo>
                  <a:pt x="1636192" y="1979726"/>
                </a:lnTo>
                <a:lnTo>
                  <a:pt x="2063550" y="1979726"/>
                </a:lnTo>
                <a:lnTo>
                  <a:pt x="2277409" y="1609364"/>
                </a:lnTo>
                <a:lnTo>
                  <a:pt x="2063550" y="1239003"/>
                </a:lnTo>
                <a:close/>
                <a:moveTo>
                  <a:pt x="229700" y="1220787"/>
                </a:moveTo>
                <a:lnTo>
                  <a:pt x="689101" y="1220787"/>
                </a:lnTo>
                <a:lnTo>
                  <a:pt x="918802" y="1618276"/>
                </a:lnTo>
                <a:lnTo>
                  <a:pt x="689101" y="2015765"/>
                </a:lnTo>
                <a:lnTo>
                  <a:pt x="229700" y="2015765"/>
                </a:lnTo>
                <a:lnTo>
                  <a:pt x="0" y="1618276"/>
                </a:lnTo>
                <a:close/>
                <a:moveTo>
                  <a:pt x="1620351" y="1211262"/>
                </a:moveTo>
                <a:lnTo>
                  <a:pt x="2079752" y="1211262"/>
                </a:lnTo>
                <a:lnTo>
                  <a:pt x="2309452" y="1609364"/>
                </a:lnTo>
                <a:lnTo>
                  <a:pt x="2079752" y="2007827"/>
                </a:lnTo>
                <a:lnTo>
                  <a:pt x="1620351" y="2007827"/>
                </a:lnTo>
                <a:lnTo>
                  <a:pt x="1390650" y="1609364"/>
                </a:lnTo>
                <a:close/>
                <a:moveTo>
                  <a:pt x="933053" y="822325"/>
                </a:moveTo>
                <a:lnTo>
                  <a:pt x="1376759" y="822325"/>
                </a:lnTo>
                <a:lnTo>
                  <a:pt x="1598252" y="1206140"/>
                </a:lnTo>
                <a:lnTo>
                  <a:pt x="1376759" y="1590315"/>
                </a:lnTo>
                <a:lnTo>
                  <a:pt x="933053" y="1590315"/>
                </a:lnTo>
                <a:lnTo>
                  <a:pt x="711200" y="1206140"/>
                </a:lnTo>
                <a:close/>
                <a:moveTo>
                  <a:pt x="245542" y="434098"/>
                </a:moveTo>
                <a:lnTo>
                  <a:pt x="32043" y="803889"/>
                </a:lnTo>
                <a:lnTo>
                  <a:pt x="245542" y="1173679"/>
                </a:lnTo>
                <a:lnTo>
                  <a:pt x="672900" y="1173679"/>
                </a:lnTo>
                <a:lnTo>
                  <a:pt x="886399" y="803889"/>
                </a:lnTo>
                <a:lnTo>
                  <a:pt x="672900" y="434098"/>
                </a:lnTo>
                <a:close/>
                <a:moveTo>
                  <a:pt x="229700" y="406400"/>
                </a:moveTo>
                <a:lnTo>
                  <a:pt x="689101" y="406400"/>
                </a:lnTo>
                <a:lnTo>
                  <a:pt x="918802" y="803889"/>
                </a:lnTo>
                <a:lnTo>
                  <a:pt x="689101" y="1201377"/>
                </a:lnTo>
                <a:lnTo>
                  <a:pt x="229700" y="1201377"/>
                </a:lnTo>
                <a:lnTo>
                  <a:pt x="0" y="803889"/>
                </a:lnTo>
                <a:close/>
                <a:moveTo>
                  <a:pt x="960277" y="27711"/>
                </a:moveTo>
                <a:lnTo>
                  <a:pt x="746418" y="397309"/>
                </a:lnTo>
                <a:lnTo>
                  <a:pt x="960277" y="767626"/>
                </a:lnTo>
                <a:lnTo>
                  <a:pt x="1387275" y="767626"/>
                </a:lnTo>
                <a:lnTo>
                  <a:pt x="1601134" y="397309"/>
                </a:lnTo>
                <a:lnTo>
                  <a:pt x="1387275" y="27711"/>
                </a:lnTo>
                <a:close/>
                <a:moveTo>
                  <a:pt x="944076" y="0"/>
                </a:moveTo>
                <a:lnTo>
                  <a:pt x="1403477" y="0"/>
                </a:lnTo>
                <a:lnTo>
                  <a:pt x="1633177" y="397309"/>
                </a:lnTo>
                <a:lnTo>
                  <a:pt x="1403477" y="794977"/>
                </a:lnTo>
                <a:lnTo>
                  <a:pt x="944076" y="794977"/>
                </a:lnTo>
                <a:lnTo>
                  <a:pt x="714375" y="39730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 sz="1419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C2A00F1-A591-426F-9E56-5409B367A4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73951" y="2299002"/>
            <a:ext cx="1674956" cy="3438727"/>
          </a:xfrm>
          <a:custGeom>
            <a:avLst/>
            <a:gdLst>
              <a:gd name="T0" fmla="*/ 852 w 3228"/>
              <a:gd name="T1" fmla="*/ 2718 h 2796"/>
              <a:gd name="T2" fmla="*/ 2376 w 3228"/>
              <a:gd name="T3" fmla="*/ 2718 h 2796"/>
              <a:gd name="T4" fmla="*/ 3138 w 3228"/>
              <a:gd name="T5" fmla="*/ 1397 h 2796"/>
              <a:gd name="T6" fmla="*/ 2376 w 3228"/>
              <a:gd name="T7" fmla="*/ 77 h 2796"/>
              <a:gd name="T8" fmla="*/ 852 w 3228"/>
              <a:gd name="T9" fmla="*/ 77 h 2796"/>
              <a:gd name="T10" fmla="*/ 89 w 3228"/>
              <a:gd name="T11" fmla="*/ 1397 h 2796"/>
              <a:gd name="T12" fmla="*/ 852 w 3228"/>
              <a:gd name="T13" fmla="*/ 2718 h 2796"/>
              <a:gd name="T14" fmla="*/ 2421 w 3228"/>
              <a:gd name="T15" fmla="*/ 2795 h 2796"/>
              <a:gd name="T16" fmla="*/ 807 w 3228"/>
              <a:gd name="T17" fmla="*/ 2795 h 2796"/>
              <a:gd name="T18" fmla="*/ 0 w 3228"/>
              <a:gd name="T19" fmla="*/ 1397 h 2796"/>
              <a:gd name="T20" fmla="*/ 807 w 3228"/>
              <a:gd name="T21" fmla="*/ 0 h 2796"/>
              <a:gd name="T22" fmla="*/ 2421 w 3228"/>
              <a:gd name="T23" fmla="*/ 0 h 2796"/>
              <a:gd name="T24" fmla="*/ 3227 w 3228"/>
              <a:gd name="T25" fmla="*/ 1397 h 2796"/>
              <a:gd name="T26" fmla="*/ 2421 w 3228"/>
              <a:gd name="T27" fmla="*/ 2795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28" h="2796">
                <a:moveTo>
                  <a:pt x="852" y="2718"/>
                </a:moveTo>
                <a:lnTo>
                  <a:pt x="2376" y="2718"/>
                </a:lnTo>
                <a:lnTo>
                  <a:pt x="3138" y="1397"/>
                </a:lnTo>
                <a:lnTo>
                  <a:pt x="2376" y="77"/>
                </a:lnTo>
                <a:lnTo>
                  <a:pt x="852" y="77"/>
                </a:lnTo>
                <a:lnTo>
                  <a:pt x="89" y="1397"/>
                </a:lnTo>
                <a:lnTo>
                  <a:pt x="852" y="2718"/>
                </a:lnTo>
                <a:close/>
                <a:moveTo>
                  <a:pt x="2421" y="2795"/>
                </a:moveTo>
                <a:lnTo>
                  <a:pt x="807" y="2795"/>
                </a:lnTo>
                <a:lnTo>
                  <a:pt x="0" y="1397"/>
                </a:lnTo>
                <a:lnTo>
                  <a:pt x="807" y="0"/>
                </a:lnTo>
                <a:lnTo>
                  <a:pt x="2421" y="0"/>
                </a:lnTo>
                <a:lnTo>
                  <a:pt x="3227" y="1397"/>
                </a:lnTo>
                <a:lnTo>
                  <a:pt x="2421" y="279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419"/>
          </a:p>
        </p:txBody>
      </p:sp>
    </p:spTree>
    <p:extLst>
      <p:ext uri="{BB962C8B-B14F-4D97-AF65-F5344CB8AC3E}">
        <p14:creationId xmlns:p14="http://schemas.microsoft.com/office/powerpoint/2010/main" val="284794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1507-BA72-41B5-B165-93B0E5A4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A75F-07A0-4710-A3D6-608F4E1BAB60}" type="datetime1">
              <a:rPr lang="th-TH" smtClean="0"/>
              <a:t>02/12/63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6CCAD-318D-4DF1-A851-226ACE70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AD03-9ACB-467F-B7AA-9B9EAA4B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CCB81-038C-4D37-A579-A338956B582E}"/>
              </a:ext>
            </a:extLst>
          </p:cNvPr>
          <p:cNvGrpSpPr/>
          <p:nvPr userDrawn="1"/>
        </p:nvGrpSpPr>
        <p:grpSpPr>
          <a:xfrm flipH="1">
            <a:off x="-752892" y="2241313"/>
            <a:ext cx="3025116" cy="11169891"/>
            <a:chOff x="9236759" y="1231602"/>
            <a:chExt cx="3841417" cy="5983870"/>
          </a:xfrm>
        </p:grpSpPr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2894DE5B-2D80-43D7-9266-70FEF70E05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8018666">
              <a:off x="9399402" y="353669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sz="1419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85CCAF1-177F-43D1-9E06-C0249E86A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36759" y="1231602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419"/>
            </a:p>
          </p:txBody>
        </p:sp>
      </p:grpSp>
    </p:spTree>
    <p:extLst>
      <p:ext uri="{BB962C8B-B14F-4D97-AF65-F5344CB8AC3E}">
        <p14:creationId xmlns:p14="http://schemas.microsoft.com/office/powerpoint/2010/main" val="975532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1507-BA72-41B5-B165-93B0E5A4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734-1535-4F61-B205-E7733433353A}" type="datetime1">
              <a:rPr lang="th-TH" smtClean="0"/>
              <a:t>02/12/63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6CCAD-318D-4DF1-A851-226ACE70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AD03-9ACB-467F-B7AA-9B9EAA4B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443F96-8523-4188-A4DF-3574FBF7F874}"/>
              </a:ext>
            </a:extLst>
          </p:cNvPr>
          <p:cNvGrpSpPr/>
          <p:nvPr userDrawn="1"/>
        </p:nvGrpSpPr>
        <p:grpSpPr>
          <a:xfrm rot="16200000" flipH="1">
            <a:off x="-4137253" y="8167916"/>
            <a:ext cx="7170645" cy="4712298"/>
            <a:chOff x="9236759" y="1231602"/>
            <a:chExt cx="3841417" cy="5983870"/>
          </a:xfrm>
        </p:grpSpPr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0ED8818E-D2B1-4C69-91A4-7C9E544875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8018666">
              <a:off x="9399402" y="353669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sz="1419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9AB8878-A33D-46C5-8DCE-51492CFD33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36759" y="1231602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419"/>
            </a:p>
          </p:txBody>
        </p:sp>
      </p:grpSp>
    </p:spTree>
    <p:extLst>
      <p:ext uri="{BB962C8B-B14F-4D97-AF65-F5344CB8AC3E}">
        <p14:creationId xmlns:p14="http://schemas.microsoft.com/office/powerpoint/2010/main" val="1061367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968C7-090E-4C04-96BB-3454BE3A78D9}"/>
              </a:ext>
            </a:extLst>
          </p:cNvPr>
          <p:cNvSpPr/>
          <p:nvPr userDrawn="1"/>
        </p:nvSpPr>
        <p:spPr>
          <a:xfrm>
            <a:off x="8082641" y="-853433"/>
            <a:ext cx="1922823" cy="2411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18397D-31A2-4345-92C1-57ACEC197820}"/>
              </a:ext>
            </a:extLst>
          </p:cNvPr>
          <p:cNvGrpSpPr/>
          <p:nvPr userDrawn="1"/>
        </p:nvGrpSpPr>
        <p:grpSpPr>
          <a:xfrm flipH="1">
            <a:off x="4455" y="-43971"/>
            <a:ext cx="8965091" cy="12845571"/>
            <a:chOff x="807760" y="-23556"/>
            <a:chExt cx="11384241" cy="688155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6F1F4F8-B3A2-418A-BF09-78DC68B99150}"/>
                </a:ext>
              </a:extLst>
            </p:cNvPr>
            <p:cNvSpPr/>
            <p:nvPr userDrawn="1"/>
          </p:nvSpPr>
          <p:spPr>
            <a:xfrm>
              <a:off x="807760" y="4982628"/>
              <a:ext cx="11384241" cy="1875372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1A228D9-58E3-48C4-92E2-59C38822CA43}"/>
                </a:ext>
              </a:extLst>
            </p:cNvPr>
            <p:cNvSpPr/>
            <p:nvPr userDrawn="1"/>
          </p:nvSpPr>
          <p:spPr>
            <a:xfrm>
              <a:off x="4148329" y="-23556"/>
              <a:ext cx="8043160" cy="1395605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D1BD1B5-47C9-49B8-AA5B-182C178CBD87}"/>
              </a:ext>
            </a:extLst>
          </p:cNvPr>
          <p:cNvGrpSpPr/>
          <p:nvPr userDrawn="1"/>
        </p:nvGrpSpPr>
        <p:grpSpPr>
          <a:xfrm flipH="1">
            <a:off x="4994224" y="-224472"/>
            <a:ext cx="5328284" cy="14488847"/>
            <a:chOff x="-1036159" y="-73536"/>
            <a:chExt cx="6766074" cy="776188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E50F957-9471-4D5B-90FF-31AF9222C7B7}"/>
                </a:ext>
              </a:extLst>
            </p:cNvPr>
            <p:cNvGrpSpPr/>
            <p:nvPr userDrawn="1"/>
          </p:nvGrpSpPr>
          <p:grpSpPr>
            <a:xfrm>
              <a:off x="856991" y="3761192"/>
              <a:ext cx="2533083" cy="2139516"/>
              <a:chOff x="856991" y="3761192"/>
              <a:chExt cx="2533083" cy="2139516"/>
            </a:xfrm>
          </p:grpSpPr>
          <p:sp>
            <p:nvSpPr>
              <p:cNvPr id="136" name="Hexagon 135">
                <a:extLst>
                  <a:ext uri="{FF2B5EF4-FFF2-40B4-BE49-F238E27FC236}">
                    <a16:creationId xmlns:a16="http://schemas.microsoft.com/office/drawing/2014/main" id="{4C79F6FB-1AC0-4E63-A1DC-700EF2C9B6AF}"/>
                  </a:ext>
                </a:extLst>
              </p:cNvPr>
              <p:cNvSpPr/>
              <p:nvPr userDrawn="1"/>
            </p:nvSpPr>
            <p:spPr>
              <a:xfrm>
                <a:off x="1673063" y="3761192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B328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7" name="Hexagon 136">
                <a:extLst>
                  <a:ext uri="{FF2B5EF4-FFF2-40B4-BE49-F238E27FC236}">
                    <a16:creationId xmlns:a16="http://schemas.microsoft.com/office/drawing/2014/main" id="{2A2DF949-D977-4C79-B942-E779E172B879}"/>
                  </a:ext>
                </a:extLst>
              </p:cNvPr>
              <p:cNvSpPr/>
              <p:nvPr userDrawn="1"/>
            </p:nvSpPr>
            <p:spPr>
              <a:xfrm>
                <a:off x="862768" y="4204288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844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8" name="Hexagon 137">
                <a:extLst>
                  <a:ext uri="{FF2B5EF4-FFF2-40B4-BE49-F238E27FC236}">
                    <a16:creationId xmlns:a16="http://schemas.microsoft.com/office/drawing/2014/main" id="{A01E6A9A-EAF8-4B7B-A7AD-2D0D9CF80533}"/>
                  </a:ext>
                </a:extLst>
              </p:cNvPr>
              <p:cNvSpPr/>
              <p:nvPr userDrawn="1"/>
            </p:nvSpPr>
            <p:spPr>
              <a:xfrm>
                <a:off x="856991" y="5090190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5E66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9" name="Hexagon 138">
                <a:extLst>
                  <a:ext uri="{FF2B5EF4-FFF2-40B4-BE49-F238E27FC236}">
                    <a16:creationId xmlns:a16="http://schemas.microsoft.com/office/drawing/2014/main" id="{20A5BBC8-07DE-4487-BDDF-A03BCA884E5E}"/>
                  </a:ext>
                </a:extLst>
              </p:cNvPr>
              <p:cNvSpPr/>
              <p:nvPr userDrawn="1"/>
            </p:nvSpPr>
            <p:spPr>
              <a:xfrm>
                <a:off x="1669617" y="4637112"/>
                <a:ext cx="940201" cy="810518"/>
              </a:xfrm>
              <a:prstGeom prst="hexagon">
                <a:avLst/>
              </a:prstGeom>
              <a:solidFill>
                <a:srgbClr val="99C8E2">
                  <a:alpha val="65098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0" name="Hexagon 139">
                <a:extLst>
                  <a:ext uri="{FF2B5EF4-FFF2-40B4-BE49-F238E27FC236}">
                    <a16:creationId xmlns:a16="http://schemas.microsoft.com/office/drawing/2014/main" id="{E75E9BD0-6538-4981-9C97-4A55DCF82BAA}"/>
                  </a:ext>
                </a:extLst>
              </p:cNvPr>
              <p:cNvSpPr/>
              <p:nvPr userDrawn="1"/>
            </p:nvSpPr>
            <p:spPr>
              <a:xfrm>
                <a:off x="2449873" y="5076103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3493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BA9118E-4FC8-4595-9003-D75B0EE8BD08}"/>
                </a:ext>
              </a:extLst>
            </p:cNvPr>
            <p:cNvGrpSpPr/>
            <p:nvPr userDrawn="1"/>
          </p:nvGrpSpPr>
          <p:grpSpPr>
            <a:xfrm>
              <a:off x="3505359" y="4981882"/>
              <a:ext cx="2224556" cy="2161390"/>
              <a:chOff x="3505359" y="4981882"/>
              <a:chExt cx="2224556" cy="2161390"/>
            </a:xfrm>
          </p:grpSpPr>
          <p:sp>
            <p:nvSpPr>
              <p:cNvPr id="133" name="Hexagon 132">
                <a:extLst>
                  <a:ext uri="{FF2B5EF4-FFF2-40B4-BE49-F238E27FC236}">
                    <a16:creationId xmlns:a16="http://schemas.microsoft.com/office/drawing/2014/main" id="{44D69ED6-3514-4AF9-AEED-12A3B9C11916}"/>
                  </a:ext>
                </a:extLst>
              </p:cNvPr>
              <p:cNvSpPr/>
              <p:nvPr userDrawn="1"/>
            </p:nvSpPr>
            <p:spPr>
              <a:xfrm>
                <a:off x="3527052" y="4981882"/>
                <a:ext cx="1208223" cy="1041571"/>
              </a:xfrm>
              <a:prstGeom prst="hexagon">
                <a:avLst/>
              </a:prstGeom>
              <a:solidFill>
                <a:srgbClr val="00B050">
                  <a:alpha val="6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4" name="Hexagon 133">
                <a:extLst>
                  <a:ext uri="{FF2B5EF4-FFF2-40B4-BE49-F238E27FC236}">
                    <a16:creationId xmlns:a16="http://schemas.microsoft.com/office/drawing/2014/main" id="{1F09B072-7E31-4B95-BDC0-3291431615DA}"/>
                  </a:ext>
                </a:extLst>
              </p:cNvPr>
              <p:cNvSpPr/>
              <p:nvPr userDrawn="1"/>
            </p:nvSpPr>
            <p:spPr>
              <a:xfrm>
                <a:off x="4521692" y="5542865"/>
                <a:ext cx="1208223" cy="1041571"/>
              </a:xfrm>
              <a:prstGeom prst="hexagon">
                <a:avLst/>
              </a:prstGeom>
              <a:noFill/>
              <a:ln w="38100">
                <a:solidFill>
                  <a:srgbClr val="60B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5" name="Hexagon 134">
                <a:extLst>
                  <a:ext uri="{FF2B5EF4-FFF2-40B4-BE49-F238E27FC236}">
                    <a16:creationId xmlns:a16="http://schemas.microsoft.com/office/drawing/2014/main" id="{43FE383F-4773-4F1D-9F36-F8C2B28EB866}"/>
                  </a:ext>
                </a:extLst>
              </p:cNvPr>
              <p:cNvSpPr/>
              <p:nvPr userDrawn="1"/>
            </p:nvSpPr>
            <p:spPr>
              <a:xfrm>
                <a:off x="3505359" y="6101701"/>
                <a:ext cx="1208223" cy="1041571"/>
              </a:xfrm>
              <a:prstGeom prst="hexagon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F75B75D-F9FC-4E38-A44D-9E0EBFF8D50D}"/>
                </a:ext>
              </a:extLst>
            </p:cNvPr>
            <p:cNvGrpSpPr/>
            <p:nvPr userDrawn="1"/>
          </p:nvGrpSpPr>
          <p:grpSpPr>
            <a:xfrm>
              <a:off x="-76696" y="5885490"/>
              <a:ext cx="1008501" cy="1802856"/>
              <a:chOff x="-76696" y="5885490"/>
              <a:chExt cx="1008501" cy="1802856"/>
            </a:xfrm>
          </p:grpSpPr>
          <p:sp>
            <p:nvSpPr>
              <p:cNvPr id="131" name="Hexagon 130">
                <a:extLst>
                  <a:ext uri="{FF2B5EF4-FFF2-40B4-BE49-F238E27FC236}">
                    <a16:creationId xmlns:a16="http://schemas.microsoft.com/office/drawing/2014/main" id="{2EE68728-575F-4606-B35C-2D09A133FE45}"/>
                  </a:ext>
                </a:extLst>
              </p:cNvPr>
              <p:cNvSpPr/>
              <p:nvPr userDrawn="1"/>
            </p:nvSpPr>
            <p:spPr>
              <a:xfrm>
                <a:off x="-76146" y="5885490"/>
                <a:ext cx="1007951" cy="868923"/>
              </a:xfrm>
              <a:prstGeom prst="hexagon">
                <a:avLst/>
              </a:prstGeom>
              <a:solidFill>
                <a:srgbClr val="9140AB">
                  <a:alpha val="5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2" name="Hexagon 131">
                <a:extLst>
                  <a:ext uri="{FF2B5EF4-FFF2-40B4-BE49-F238E27FC236}">
                    <a16:creationId xmlns:a16="http://schemas.microsoft.com/office/drawing/2014/main" id="{403183CA-6BA1-480F-BD9F-2CA2185BA69F}"/>
                  </a:ext>
                </a:extLst>
              </p:cNvPr>
              <p:cNvSpPr/>
              <p:nvPr userDrawn="1"/>
            </p:nvSpPr>
            <p:spPr>
              <a:xfrm>
                <a:off x="-76696" y="6819423"/>
                <a:ext cx="1007951" cy="868923"/>
              </a:xfrm>
              <a:prstGeom prst="hexagon">
                <a:avLst/>
              </a:prstGeom>
              <a:noFill/>
              <a:ln w="38100">
                <a:solidFill>
                  <a:srgbClr val="953E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E7F2D4D-7BF0-48F1-861C-F0776572ADBA}"/>
                </a:ext>
              </a:extLst>
            </p:cNvPr>
            <p:cNvGrpSpPr/>
            <p:nvPr userDrawn="1"/>
          </p:nvGrpSpPr>
          <p:grpSpPr>
            <a:xfrm>
              <a:off x="-1036159" y="-73536"/>
              <a:ext cx="3577894" cy="3694699"/>
              <a:chOff x="-1036159" y="-73536"/>
              <a:chExt cx="3577894" cy="3694699"/>
            </a:xfrm>
          </p:grpSpPr>
          <p:sp>
            <p:nvSpPr>
              <p:cNvPr id="126" name="Freeform 10">
                <a:extLst>
                  <a:ext uri="{FF2B5EF4-FFF2-40B4-BE49-F238E27FC236}">
                    <a16:creationId xmlns:a16="http://schemas.microsoft.com/office/drawing/2014/main" id="{5959E756-A40E-444F-BAF2-F60A9E27B9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1280051" y="221648"/>
                <a:ext cx="1261684" cy="1093137"/>
              </a:xfrm>
              <a:custGeom>
                <a:avLst/>
                <a:gdLst>
                  <a:gd name="T0" fmla="*/ 852 w 3228"/>
                  <a:gd name="T1" fmla="*/ 2718 h 2796"/>
                  <a:gd name="T2" fmla="*/ 2376 w 3228"/>
                  <a:gd name="T3" fmla="*/ 2718 h 2796"/>
                  <a:gd name="T4" fmla="*/ 3138 w 3228"/>
                  <a:gd name="T5" fmla="*/ 1397 h 2796"/>
                  <a:gd name="T6" fmla="*/ 2376 w 3228"/>
                  <a:gd name="T7" fmla="*/ 77 h 2796"/>
                  <a:gd name="T8" fmla="*/ 852 w 3228"/>
                  <a:gd name="T9" fmla="*/ 77 h 2796"/>
                  <a:gd name="T10" fmla="*/ 89 w 3228"/>
                  <a:gd name="T11" fmla="*/ 1397 h 2796"/>
                  <a:gd name="T12" fmla="*/ 852 w 3228"/>
                  <a:gd name="T13" fmla="*/ 2718 h 2796"/>
                  <a:gd name="T14" fmla="*/ 2421 w 3228"/>
                  <a:gd name="T15" fmla="*/ 2795 h 2796"/>
                  <a:gd name="T16" fmla="*/ 807 w 3228"/>
                  <a:gd name="T17" fmla="*/ 2795 h 2796"/>
                  <a:gd name="T18" fmla="*/ 0 w 3228"/>
                  <a:gd name="T19" fmla="*/ 1397 h 2796"/>
                  <a:gd name="T20" fmla="*/ 807 w 3228"/>
                  <a:gd name="T21" fmla="*/ 0 h 2796"/>
                  <a:gd name="T22" fmla="*/ 2421 w 3228"/>
                  <a:gd name="T23" fmla="*/ 0 h 2796"/>
                  <a:gd name="T24" fmla="*/ 3227 w 3228"/>
                  <a:gd name="T25" fmla="*/ 1397 h 2796"/>
                  <a:gd name="T26" fmla="*/ 2421 w 3228"/>
                  <a:gd name="T27" fmla="*/ 2795 h 2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28" h="2796">
                    <a:moveTo>
                      <a:pt x="852" y="2718"/>
                    </a:moveTo>
                    <a:lnTo>
                      <a:pt x="2376" y="2718"/>
                    </a:lnTo>
                    <a:lnTo>
                      <a:pt x="3138" y="1397"/>
                    </a:lnTo>
                    <a:lnTo>
                      <a:pt x="2376" y="77"/>
                    </a:lnTo>
                    <a:lnTo>
                      <a:pt x="852" y="77"/>
                    </a:lnTo>
                    <a:lnTo>
                      <a:pt x="89" y="1397"/>
                    </a:lnTo>
                    <a:lnTo>
                      <a:pt x="852" y="2718"/>
                    </a:lnTo>
                    <a:close/>
                    <a:moveTo>
                      <a:pt x="2421" y="2795"/>
                    </a:moveTo>
                    <a:lnTo>
                      <a:pt x="807" y="2795"/>
                    </a:lnTo>
                    <a:lnTo>
                      <a:pt x="0" y="1397"/>
                    </a:lnTo>
                    <a:lnTo>
                      <a:pt x="807" y="0"/>
                    </a:lnTo>
                    <a:lnTo>
                      <a:pt x="2421" y="0"/>
                    </a:lnTo>
                    <a:lnTo>
                      <a:pt x="3227" y="1397"/>
                    </a:lnTo>
                    <a:lnTo>
                      <a:pt x="2421" y="27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txBody>
              <a:bodyPr wrap="none" anchor="ctr"/>
              <a:lstStyle/>
              <a:p>
                <a:endParaRPr lang="es-ES_tradnl" sz="1419"/>
              </a:p>
            </p:txBody>
          </p:sp>
          <p:sp>
            <p:nvSpPr>
              <p:cNvPr id="127" name="Hexagon 126">
                <a:extLst>
                  <a:ext uri="{FF2B5EF4-FFF2-40B4-BE49-F238E27FC236}">
                    <a16:creationId xmlns:a16="http://schemas.microsoft.com/office/drawing/2014/main" id="{52A75135-85C9-4EC6-8BDF-DBAD07D1D2F9}"/>
                  </a:ext>
                </a:extLst>
              </p:cNvPr>
              <p:cNvSpPr/>
              <p:nvPr userDrawn="1"/>
            </p:nvSpPr>
            <p:spPr>
              <a:xfrm>
                <a:off x="1493315" y="1797470"/>
                <a:ext cx="986240" cy="850207"/>
              </a:xfrm>
              <a:prstGeom prst="hexagon">
                <a:avLst/>
              </a:prstGeom>
              <a:noFill/>
              <a:ln w="38100">
                <a:solidFill>
                  <a:srgbClr val="E424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28" name="Hexagon 127">
                <a:extLst>
                  <a:ext uri="{FF2B5EF4-FFF2-40B4-BE49-F238E27FC236}">
                    <a16:creationId xmlns:a16="http://schemas.microsoft.com/office/drawing/2014/main" id="{4ED2E7D0-435D-4DBE-8AC9-03F127701CD7}"/>
                  </a:ext>
                </a:extLst>
              </p:cNvPr>
              <p:cNvSpPr/>
              <p:nvPr userDrawn="1"/>
            </p:nvSpPr>
            <p:spPr>
              <a:xfrm>
                <a:off x="674583" y="1308519"/>
                <a:ext cx="986240" cy="850207"/>
              </a:xfrm>
              <a:prstGeom prst="hexagon">
                <a:avLst/>
              </a:prstGeom>
              <a:solidFill>
                <a:srgbClr val="F9B792">
                  <a:alpha val="6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29" name="Hexagon 128">
                <a:extLst>
                  <a:ext uri="{FF2B5EF4-FFF2-40B4-BE49-F238E27FC236}">
                    <a16:creationId xmlns:a16="http://schemas.microsoft.com/office/drawing/2014/main" id="{4B946839-2C8D-4254-9B2D-4240785D58F0}"/>
                  </a:ext>
                </a:extLst>
              </p:cNvPr>
              <p:cNvSpPr/>
              <p:nvPr userDrawn="1"/>
            </p:nvSpPr>
            <p:spPr>
              <a:xfrm>
                <a:off x="-1005516" y="1838015"/>
                <a:ext cx="2068452" cy="1783148"/>
              </a:xfrm>
              <a:prstGeom prst="hexagon">
                <a:avLst/>
              </a:prstGeom>
              <a:noFill/>
              <a:ln w="38100">
                <a:solidFill>
                  <a:srgbClr val="D825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0" name="Hexagon 129">
                <a:extLst>
                  <a:ext uri="{FF2B5EF4-FFF2-40B4-BE49-F238E27FC236}">
                    <a16:creationId xmlns:a16="http://schemas.microsoft.com/office/drawing/2014/main" id="{D61C2CF6-2093-42AC-AF4A-231BBA3C8C39}"/>
                  </a:ext>
                </a:extLst>
              </p:cNvPr>
              <p:cNvSpPr/>
              <p:nvPr userDrawn="1"/>
            </p:nvSpPr>
            <p:spPr>
              <a:xfrm>
                <a:off x="-1036159" y="-73536"/>
                <a:ext cx="2080229" cy="1793300"/>
              </a:xfrm>
              <a:prstGeom prst="hexagon">
                <a:avLst/>
              </a:prstGeom>
              <a:solidFill>
                <a:srgbClr val="F47F3D">
                  <a:alpha val="69804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38AAF9D-EA24-44D2-A061-8EF681ED3721}"/>
              </a:ext>
            </a:extLst>
          </p:cNvPr>
          <p:cNvGrpSpPr/>
          <p:nvPr userDrawn="1"/>
        </p:nvGrpSpPr>
        <p:grpSpPr>
          <a:xfrm flipH="1">
            <a:off x="4990171" y="-226356"/>
            <a:ext cx="5328284" cy="14488847"/>
            <a:chOff x="-1036159" y="-73536"/>
            <a:chExt cx="6766074" cy="776188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B7F60C6-9E19-498A-B760-FDF0ED0064DC}"/>
                </a:ext>
              </a:extLst>
            </p:cNvPr>
            <p:cNvGrpSpPr/>
            <p:nvPr userDrawn="1"/>
          </p:nvGrpSpPr>
          <p:grpSpPr>
            <a:xfrm>
              <a:off x="856991" y="3761192"/>
              <a:ext cx="2533083" cy="2139516"/>
              <a:chOff x="856991" y="3761192"/>
              <a:chExt cx="2533083" cy="2139516"/>
            </a:xfrm>
          </p:grpSpPr>
          <p:sp>
            <p:nvSpPr>
              <p:cNvPr id="156" name="Hexagon 155">
                <a:extLst>
                  <a:ext uri="{FF2B5EF4-FFF2-40B4-BE49-F238E27FC236}">
                    <a16:creationId xmlns:a16="http://schemas.microsoft.com/office/drawing/2014/main" id="{0DDBEAEB-F0D0-4133-B4F2-94710854154F}"/>
                  </a:ext>
                </a:extLst>
              </p:cNvPr>
              <p:cNvSpPr/>
              <p:nvPr userDrawn="1"/>
            </p:nvSpPr>
            <p:spPr>
              <a:xfrm>
                <a:off x="1673063" y="3761192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57" name="Hexagon 156">
                <a:extLst>
                  <a:ext uri="{FF2B5EF4-FFF2-40B4-BE49-F238E27FC236}">
                    <a16:creationId xmlns:a16="http://schemas.microsoft.com/office/drawing/2014/main" id="{D38CAA12-4599-4E6E-809A-106AF08B7B57}"/>
                  </a:ext>
                </a:extLst>
              </p:cNvPr>
              <p:cNvSpPr/>
              <p:nvPr userDrawn="1"/>
            </p:nvSpPr>
            <p:spPr>
              <a:xfrm>
                <a:off x="862768" y="4204288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58" name="Hexagon 157">
                <a:extLst>
                  <a:ext uri="{FF2B5EF4-FFF2-40B4-BE49-F238E27FC236}">
                    <a16:creationId xmlns:a16="http://schemas.microsoft.com/office/drawing/2014/main" id="{901012CB-6EBF-4969-BA33-E7FB99EC9228}"/>
                  </a:ext>
                </a:extLst>
              </p:cNvPr>
              <p:cNvSpPr/>
              <p:nvPr userDrawn="1"/>
            </p:nvSpPr>
            <p:spPr>
              <a:xfrm>
                <a:off x="856991" y="5090190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59" name="Hexagon 158">
                <a:extLst>
                  <a:ext uri="{FF2B5EF4-FFF2-40B4-BE49-F238E27FC236}">
                    <a16:creationId xmlns:a16="http://schemas.microsoft.com/office/drawing/2014/main" id="{9D739B24-210E-40E7-8A0F-DCE939FFD25E}"/>
                  </a:ext>
                </a:extLst>
              </p:cNvPr>
              <p:cNvSpPr/>
              <p:nvPr userDrawn="1"/>
            </p:nvSpPr>
            <p:spPr>
              <a:xfrm>
                <a:off x="1669617" y="4637112"/>
                <a:ext cx="940201" cy="810518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60" name="Hexagon 159">
                <a:extLst>
                  <a:ext uri="{FF2B5EF4-FFF2-40B4-BE49-F238E27FC236}">
                    <a16:creationId xmlns:a16="http://schemas.microsoft.com/office/drawing/2014/main" id="{D39B3684-E0D6-4926-94C1-1CAB17C0E09A}"/>
                  </a:ext>
                </a:extLst>
              </p:cNvPr>
              <p:cNvSpPr/>
              <p:nvPr userDrawn="1"/>
            </p:nvSpPr>
            <p:spPr>
              <a:xfrm>
                <a:off x="2449873" y="5076103"/>
                <a:ext cx="940201" cy="81051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93C4D9E-1F7B-45AD-A0B8-DC8E211D84F3}"/>
                </a:ext>
              </a:extLst>
            </p:cNvPr>
            <p:cNvGrpSpPr/>
            <p:nvPr userDrawn="1"/>
          </p:nvGrpSpPr>
          <p:grpSpPr>
            <a:xfrm>
              <a:off x="3505359" y="4981882"/>
              <a:ext cx="2224556" cy="2161390"/>
              <a:chOff x="3505359" y="4981882"/>
              <a:chExt cx="2224556" cy="2161390"/>
            </a:xfrm>
          </p:grpSpPr>
          <p:sp>
            <p:nvSpPr>
              <p:cNvPr id="153" name="Hexagon 152">
                <a:extLst>
                  <a:ext uri="{FF2B5EF4-FFF2-40B4-BE49-F238E27FC236}">
                    <a16:creationId xmlns:a16="http://schemas.microsoft.com/office/drawing/2014/main" id="{4591CB5E-ABAD-4D8D-BD0E-305E12AD9072}"/>
                  </a:ext>
                </a:extLst>
              </p:cNvPr>
              <p:cNvSpPr/>
              <p:nvPr userDrawn="1"/>
            </p:nvSpPr>
            <p:spPr>
              <a:xfrm>
                <a:off x="3527052" y="4981882"/>
                <a:ext cx="1208223" cy="1041571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54" name="Hexagon 153">
                <a:extLst>
                  <a:ext uri="{FF2B5EF4-FFF2-40B4-BE49-F238E27FC236}">
                    <a16:creationId xmlns:a16="http://schemas.microsoft.com/office/drawing/2014/main" id="{E6AB56D3-654D-4402-A087-8C208084CD80}"/>
                  </a:ext>
                </a:extLst>
              </p:cNvPr>
              <p:cNvSpPr/>
              <p:nvPr userDrawn="1"/>
            </p:nvSpPr>
            <p:spPr>
              <a:xfrm>
                <a:off x="4521692" y="5542865"/>
                <a:ext cx="1208223" cy="1041571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55" name="Hexagon 154">
                <a:extLst>
                  <a:ext uri="{FF2B5EF4-FFF2-40B4-BE49-F238E27FC236}">
                    <a16:creationId xmlns:a16="http://schemas.microsoft.com/office/drawing/2014/main" id="{3B7EEF10-75D1-4614-A3CA-83EA63AF538C}"/>
                  </a:ext>
                </a:extLst>
              </p:cNvPr>
              <p:cNvSpPr/>
              <p:nvPr userDrawn="1"/>
            </p:nvSpPr>
            <p:spPr>
              <a:xfrm>
                <a:off x="3505359" y="6101701"/>
                <a:ext cx="1208223" cy="1041571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2BF1560-A51D-44BA-BFB8-6263C48030D6}"/>
                </a:ext>
              </a:extLst>
            </p:cNvPr>
            <p:cNvGrpSpPr/>
            <p:nvPr userDrawn="1"/>
          </p:nvGrpSpPr>
          <p:grpSpPr>
            <a:xfrm>
              <a:off x="-76696" y="5885490"/>
              <a:ext cx="1008501" cy="1802856"/>
              <a:chOff x="-76696" y="5885490"/>
              <a:chExt cx="1008501" cy="1802856"/>
            </a:xfrm>
          </p:grpSpPr>
          <p:sp>
            <p:nvSpPr>
              <p:cNvPr id="151" name="Hexagon 150">
                <a:extLst>
                  <a:ext uri="{FF2B5EF4-FFF2-40B4-BE49-F238E27FC236}">
                    <a16:creationId xmlns:a16="http://schemas.microsoft.com/office/drawing/2014/main" id="{C92D5427-DC24-4EAB-B471-1241F9F9FF48}"/>
                  </a:ext>
                </a:extLst>
              </p:cNvPr>
              <p:cNvSpPr/>
              <p:nvPr userDrawn="1"/>
            </p:nvSpPr>
            <p:spPr>
              <a:xfrm>
                <a:off x="-76146" y="5885490"/>
                <a:ext cx="1007951" cy="868923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52" name="Hexagon 151">
                <a:extLst>
                  <a:ext uri="{FF2B5EF4-FFF2-40B4-BE49-F238E27FC236}">
                    <a16:creationId xmlns:a16="http://schemas.microsoft.com/office/drawing/2014/main" id="{46779909-2D8B-4E56-B176-8B9FA293FF94}"/>
                  </a:ext>
                </a:extLst>
              </p:cNvPr>
              <p:cNvSpPr/>
              <p:nvPr userDrawn="1"/>
            </p:nvSpPr>
            <p:spPr>
              <a:xfrm>
                <a:off x="-76696" y="6819423"/>
                <a:ext cx="1007951" cy="868923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76D8AD57-A3E5-4CFC-A643-3EB62A613C62}"/>
                </a:ext>
              </a:extLst>
            </p:cNvPr>
            <p:cNvGrpSpPr/>
            <p:nvPr userDrawn="1"/>
          </p:nvGrpSpPr>
          <p:grpSpPr>
            <a:xfrm>
              <a:off x="-1036159" y="-73536"/>
              <a:ext cx="3577894" cy="3694699"/>
              <a:chOff x="-1036159" y="-73536"/>
              <a:chExt cx="3577894" cy="3694699"/>
            </a:xfrm>
          </p:grpSpPr>
          <p:sp>
            <p:nvSpPr>
              <p:cNvPr id="146" name="Freeform 10">
                <a:extLst>
                  <a:ext uri="{FF2B5EF4-FFF2-40B4-BE49-F238E27FC236}">
                    <a16:creationId xmlns:a16="http://schemas.microsoft.com/office/drawing/2014/main" id="{329AC40F-31F1-4C49-AEF9-892AEE3DA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 flipH="1">
                <a:off x="1280051" y="221648"/>
                <a:ext cx="1261684" cy="1093137"/>
              </a:xfrm>
              <a:custGeom>
                <a:avLst/>
                <a:gdLst>
                  <a:gd name="T0" fmla="*/ 852 w 3228"/>
                  <a:gd name="T1" fmla="*/ 2718 h 2796"/>
                  <a:gd name="T2" fmla="*/ 2376 w 3228"/>
                  <a:gd name="T3" fmla="*/ 2718 h 2796"/>
                  <a:gd name="T4" fmla="*/ 3138 w 3228"/>
                  <a:gd name="T5" fmla="*/ 1397 h 2796"/>
                  <a:gd name="T6" fmla="*/ 2376 w 3228"/>
                  <a:gd name="T7" fmla="*/ 77 h 2796"/>
                  <a:gd name="T8" fmla="*/ 852 w 3228"/>
                  <a:gd name="T9" fmla="*/ 77 h 2796"/>
                  <a:gd name="T10" fmla="*/ 89 w 3228"/>
                  <a:gd name="T11" fmla="*/ 1397 h 2796"/>
                  <a:gd name="T12" fmla="*/ 852 w 3228"/>
                  <a:gd name="T13" fmla="*/ 2718 h 2796"/>
                  <a:gd name="T14" fmla="*/ 2421 w 3228"/>
                  <a:gd name="T15" fmla="*/ 2795 h 2796"/>
                  <a:gd name="T16" fmla="*/ 807 w 3228"/>
                  <a:gd name="T17" fmla="*/ 2795 h 2796"/>
                  <a:gd name="T18" fmla="*/ 0 w 3228"/>
                  <a:gd name="T19" fmla="*/ 1397 h 2796"/>
                  <a:gd name="T20" fmla="*/ 807 w 3228"/>
                  <a:gd name="T21" fmla="*/ 0 h 2796"/>
                  <a:gd name="T22" fmla="*/ 2421 w 3228"/>
                  <a:gd name="T23" fmla="*/ 0 h 2796"/>
                  <a:gd name="T24" fmla="*/ 3227 w 3228"/>
                  <a:gd name="T25" fmla="*/ 1397 h 2796"/>
                  <a:gd name="T26" fmla="*/ 2421 w 3228"/>
                  <a:gd name="T27" fmla="*/ 2795 h 2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28" h="2796">
                    <a:moveTo>
                      <a:pt x="852" y="2718"/>
                    </a:moveTo>
                    <a:lnTo>
                      <a:pt x="2376" y="2718"/>
                    </a:lnTo>
                    <a:lnTo>
                      <a:pt x="3138" y="1397"/>
                    </a:lnTo>
                    <a:lnTo>
                      <a:pt x="2376" y="77"/>
                    </a:lnTo>
                    <a:lnTo>
                      <a:pt x="852" y="77"/>
                    </a:lnTo>
                    <a:lnTo>
                      <a:pt x="89" y="1397"/>
                    </a:lnTo>
                    <a:lnTo>
                      <a:pt x="852" y="2718"/>
                    </a:lnTo>
                    <a:close/>
                    <a:moveTo>
                      <a:pt x="2421" y="2795"/>
                    </a:moveTo>
                    <a:lnTo>
                      <a:pt x="807" y="2795"/>
                    </a:lnTo>
                    <a:lnTo>
                      <a:pt x="0" y="1397"/>
                    </a:lnTo>
                    <a:lnTo>
                      <a:pt x="807" y="0"/>
                    </a:lnTo>
                    <a:lnTo>
                      <a:pt x="2421" y="0"/>
                    </a:lnTo>
                    <a:lnTo>
                      <a:pt x="3227" y="1397"/>
                    </a:lnTo>
                    <a:lnTo>
                      <a:pt x="2421" y="2795"/>
                    </a:ln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>
                <a:solidFill>
                  <a:srgbClr val="FFFFFF">
                    <a:alpha val="34902"/>
                  </a:srgbClr>
                </a:solidFill>
              </a:ln>
              <a:effectLst/>
            </p:spPr>
            <p:txBody>
              <a:bodyPr wrap="none" anchor="ctr"/>
              <a:lstStyle/>
              <a:p>
                <a:endParaRPr lang="es-ES_tradnl" sz="1419"/>
              </a:p>
            </p:txBody>
          </p:sp>
          <p:sp>
            <p:nvSpPr>
              <p:cNvPr id="147" name="Hexagon 146">
                <a:extLst>
                  <a:ext uri="{FF2B5EF4-FFF2-40B4-BE49-F238E27FC236}">
                    <a16:creationId xmlns:a16="http://schemas.microsoft.com/office/drawing/2014/main" id="{94EB6031-ECC2-4161-A0E0-2DD2571C5873}"/>
                  </a:ext>
                </a:extLst>
              </p:cNvPr>
              <p:cNvSpPr/>
              <p:nvPr userDrawn="1"/>
            </p:nvSpPr>
            <p:spPr>
              <a:xfrm>
                <a:off x="1493315" y="1797470"/>
                <a:ext cx="986240" cy="850207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8" name="Hexagon 147">
                <a:extLst>
                  <a:ext uri="{FF2B5EF4-FFF2-40B4-BE49-F238E27FC236}">
                    <a16:creationId xmlns:a16="http://schemas.microsoft.com/office/drawing/2014/main" id="{14314A80-6D17-47C3-8FF5-463116EA6CFE}"/>
                  </a:ext>
                </a:extLst>
              </p:cNvPr>
              <p:cNvSpPr/>
              <p:nvPr userDrawn="1"/>
            </p:nvSpPr>
            <p:spPr>
              <a:xfrm>
                <a:off x="674583" y="1308519"/>
                <a:ext cx="986240" cy="850207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49" name="Hexagon 148">
                <a:extLst>
                  <a:ext uri="{FF2B5EF4-FFF2-40B4-BE49-F238E27FC236}">
                    <a16:creationId xmlns:a16="http://schemas.microsoft.com/office/drawing/2014/main" id="{46DFC97D-9ECC-4AD2-B048-E63605369F37}"/>
                  </a:ext>
                </a:extLst>
              </p:cNvPr>
              <p:cNvSpPr/>
              <p:nvPr userDrawn="1"/>
            </p:nvSpPr>
            <p:spPr>
              <a:xfrm>
                <a:off x="-1005516" y="1838015"/>
                <a:ext cx="2068452" cy="1783148"/>
              </a:xfrm>
              <a:prstGeom prst="hexagon">
                <a:avLst/>
              </a:prstGeom>
              <a:noFill/>
              <a:ln w="38100">
                <a:solidFill>
                  <a:srgbClr val="FFFF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/>
              </a:p>
            </p:txBody>
          </p:sp>
          <p:sp>
            <p:nvSpPr>
              <p:cNvPr id="150" name="Hexagon 149">
                <a:extLst>
                  <a:ext uri="{FF2B5EF4-FFF2-40B4-BE49-F238E27FC236}">
                    <a16:creationId xmlns:a16="http://schemas.microsoft.com/office/drawing/2014/main" id="{003AB8A9-9CF1-4B4F-8A96-9D528FCE4BAD}"/>
                  </a:ext>
                </a:extLst>
              </p:cNvPr>
              <p:cNvSpPr/>
              <p:nvPr userDrawn="1"/>
            </p:nvSpPr>
            <p:spPr>
              <a:xfrm>
                <a:off x="-1036159" y="-73536"/>
                <a:ext cx="2080229" cy="1793300"/>
              </a:xfrm>
              <a:prstGeom prst="hexagon">
                <a:avLst/>
              </a:prstGeom>
              <a:solidFill>
                <a:srgbClr val="FFFFFF">
                  <a:alpha val="34902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</p:grpSp>
      </p:grpSp>
      <p:sp>
        <p:nvSpPr>
          <p:cNvPr id="161" name="Freeform 50">
            <a:extLst>
              <a:ext uri="{FF2B5EF4-FFF2-40B4-BE49-F238E27FC236}">
                <a16:creationId xmlns:a16="http://schemas.microsoft.com/office/drawing/2014/main" id="{82584725-71A6-4140-808C-98F1509D6D19}"/>
              </a:ext>
            </a:extLst>
          </p:cNvPr>
          <p:cNvSpPr>
            <a:spLocks noChangeArrowheads="1"/>
          </p:cNvSpPr>
          <p:nvPr userDrawn="1"/>
        </p:nvSpPr>
        <p:spPr bwMode="auto">
          <a:xfrm rot="18018666">
            <a:off x="-3153908" y="-328387"/>
            <a:ext cx="7333325" cy="2700323"/>
          </a:xfrm>
          <a:custGeom>
            <a:avLst/>
            <a:gdLst>
              <a:gd name="connsiteX0" fmla="*/ 245542 w 2309452"/>
              <a:gd name="connsiteY0" fmla="*/ 1248485 h 2015765"/>
              <a:gd name="connsiteX1" fmla="*/ 32043 w 2309452"/>
              <a:gd name="connsiteY1" fmla="*/ 1618276 h 2015765"/>
              <a:gd name="connsiteX2" fmla="*/ 245542 w 2309452"/>
              <a:gd name="connsiteY2" fmla="*/ 1988067 h 2015765"/>
              <a:gd name="connsiteX3" fmla="*/ 672900 w 2309452"/>
              <a:gd name="connsiteY3" fmla="*/ 1988067 h 2015765"/>
              <a:gd name="connsiteX4" fmla="*/ 886399 w 2309452"/>
              <a:gd name="connsiteY4" fmla="*/ 1618276 h 2015765"/>
              <a:gd name="connsiteX5" fmla="*/ 672900 w 2309452"/>
              <a:gd name="connsiteY5" fmla="*/ 1248485 h 2015765"/>
              <a:gd name="connsiteX6" fmla="*/ 1636192 w 2309452"/>
              <a:gd name="connsiteY6" fmla="*/ 1239003 h 2015765"/>
              <a:gd name="connsiteX7" fmla="*/ 1422693 w 2309452"/>
              <a:gd name="connsiteY7" fmla="*/ 1609364 h 2015765"/>
              <a:gd name="connsiteX8" fmla="*/ 1636192 w 2309452"/>
              <a:gd name="connsiteY8" fmla="*/ 1979726 h 2015765"/>
              <a:gd name="connsiteX9" fmla="*/ 2063550 w 2309452"/>
              <a:gd name="connsiteY9" fmla="*/ 1979726 h 2015765"/>
              <a:gd name="connsiteX10" fmla="*/ 2277409 w 2309452"/>
              <a:gd name="connsiteY10" fmla="*/ 1609364 h 2015765"/>
              <a:gd name="connsiteX11" fmla="*/ 2063550 w 2309452"/>
              <a:gd name="connsiteY11" fmla="*/ 1239003 h 2015765"/>
              <a:gd name="connsiteX12" fmla="*/ 229700 w 2309452"/>
              <a:gd name="connsiteY12" fmla="*/ 1220787 h 2015765"/>
              <a:gd name="connsiteX13" fmla="*/ 689101 w 2309452"/>
              <a:gd name="connsiteY13" fmla="*/ 1220787 h 2015765"/>
              <a:gd name="connsiteX14" fmla="*/ 918802 w 2309452"/>
              <a:gd name="connsiteY14" fmla="*/ 1618276 h 2015765"/>
              <a:gd name="connsiteX15" fmla="*/ 689101 w 2309452"/>
              <a:gd name="connsiteY15" fmla="*/ 2015765 h 2015765"/>
              <a:gd name="connsiteX16" fmla="*/ 229700 w 2309452"/>
              <a:gd name="connsiteY16" fmla="*/ 2015765 h 2015765"/>
              <a:gd name="connsiteX17" fmla="*/ 0 w 2309452"/>
              <a:gd name="connsiteY17" fmla="*/ 1618276 h 2015765"/>
              <a:gd name="connsiteX18" fmla="*/ 1620351 w 2309452"/>
              <a:gd name="connsiteY18" fmla="*/ 1211262 h 2015765"/>
              <a:gd name="connsiteX19" fmla="*/ 2079752 w 2309452"/>
              <a:gd name="connsiteY19" fmla="*/ 1211262 h 2015765"/>
              <a:gd name="connsiteX20" fmla="*/ 2309452 w 2309452"/>
              <a:gd name="connsiteY20" fmla="*/ 1609364 h 2015765"/>
              <a:gd name="connsiteX21" fmla="*/ 2079752 w 2309452"/>
              <a:gd name="connsiteY21" fmla="*/ 2007827 h 2015765"/>
              <a:gd name="connsiteX22" fmla="*/ 1620351 w 2309452"/>
              <a:gd name="connsiteY22" fmla="*/ 2007827 h 2015765"/>
              <a:gd name="connsiteX23" fmla="*/ 1390650 w 2309452"/>
              <a:gd name="connsiteY23" fmla="*/ 1609364 h 2015765"/>
              <a:gd name="connsiteX24" fmla="*/ 933053 w 2309452"/>
              <a:gd name="connsiteY24" fmla="*/ 822325 h 2015765"/>
              <a:gd name="connsiteX25" fmla="*/ 1376759 w 2309452"/>
              <a:gd name="connsiteY25" fmla="*/ 822325 h 2015765"/>
              <a:gd name="connsiteX26" fmla="*/ 1598252 w 2309452"/>
              <a:gd name="connsiteY26" fmla="*/ 1206140 h 2015765"/>
              <a:gd name="connsiteX27" fmla="*/ 1376759 w 2309452"/>
              <a:gd name="connsiteY27" fmla="*/ 1590315 h 2015765"/>
              <a:gd name="connsiteX28" fmla="*/ 933053 w 2309452"/>
              <a:gd name="connsiteY28" fmla="*/ 1590315 h 2015765"/>
              <a:gd name="connsiteX29" fmla="*/ 711200 w 2309452"/>
              <a:gd name="connsiteY29" fmla="*/ 1206140 h 2015765"/>
              <a:gd name="connsiteX30" fmla="*/ 245542 w 2309452"/>
              <a:gd name="connsiteY30" fmla="*/ 434098 h 2015765"/>
              <a:gd name="connsiteX31" fmla="*/ 32043 w 2309452"/>
              <a:gd name="connsiteY31" fmla="*/ 803889 h 2015765"/>
              <a:gd name="connsiteX32" fmla="*/ 245542 w 2309452"/>
              <a:gd name="connsiteY32" fmla="*/ 1173679 h 2015765"/>
              <a:gd name="connsiteX33" fmla="*/ 672900 w 2309452"/>
              <a:gd name="connsiteY33" fmla="*/ 1173679 h 2015765"/>
              <a:gd name="connsiteX34" fmla="*/ 886399 w 2309452"/>
              <a:gd name="connsiteY34" fmla="*/ 803889 h 2015765"/>
              <a:gd name="connsiteX35" fmla="*/ 672900 w 2309452"/>
              <a:gd name="connsiteY35" fmla="*/ 434098 h 2015765"/>
              <a:gd name="connsiteX36" fmla="*/ 229700 w 2309452"/>
              <a:gd name="connsiteY36" fmla="*/ 406400 h 2015765"/>
              <a:gd name="connsiteX37" fmla="*/ 689101 w 2309452"/>
              <a:gd name="connsiteY37" fmla="*/ 406400 h 2015765"/>
              <a:gd name="connsiteX38" fmla="*/ 918802 w 2309452"/>
              <a:gd name="connsiteY38" fmla="*/ 803889 h 2015765"/>
              <a:gd name="connsiteX39" fmla="*/ 689101 w 2309452"/>
              <a:gd name="connsiteY39" fmla="*/ 1201377 h 2015765"/>
              <a:gd name="connsiteX40" fmla="*/ 229700 w 2309452"/>
              <a:gd name="connsiteY40" fmla="*/ 1201377 h 2015765"/>
              <a:gd name="connsiteX41" fmla="*/ 0 w 2309452"/>
              <a:gd name="connsiteY41" fmla="*/ 803889 h 2015765"/>
              <a:gd name="connsiteX42" fmla="*/ 960277 w 2309452"/>
              <a:gd name="connsiteY42" fmla="*/ 27711 h 2015765"/>
              <a:gd name="connsiteX43" fmla="*/ 746418 w 2309452"/>
              <a:gd name="connsiteY43" fmla="*/ 397309 h 2015765"/>
              <a:gd name="connsiteX44" fmla="*/ 960277 w 2309452"/>
              <a:gd name="connsiteY44" fmla="*/ 767626 h 2015765"/>
              <a:gd name="connsiteX45" fmla="*/ 1387275 w 2309452"/>
              <a:gd name="connsiteY45" fmla="*/ 767626 h 2015765"/>
              <a:gd name="connsiteX46" fmla="*/ 1601134 w 2309452"/>
              <a:gd name="connsiteY46" fmla="*/ 397309 h 2015765"/>
              <a:gd name="connsiteX47" fmla="*/ 1387275 w 2309452"/>
              <a:gd name="connsiteY47" fmla="*/ 27711 h 2015765"/>
              <a:gd name="connsiteX48" fmla="*/ 944076 w 2309452"/>
              <a:gd name="connsiteY48" fmla="*/ 0 h 2015765"/>
              <a:gd name="connsiteX49" fmla="*/ 1403477 w 2309452"/>
              <a:gd name="connsiteY49" fmla="*/ 0 h 2015765"/>
              <a:gd name="connsiteX50" fmla="*/ 1633177 w 2309452"/>
              <a:gd name="connsiteY50" fmla="*/ 397309 h 2015765"/>
              <a:gd name="connsiteX51" fmla="*/ 1403477 w 2309452"/>
              <a:gd name="connsiteY51" fmla="*/ 794977 h 2015765"/>
              <a:gd name="connsiteX52" fmla="*/ 944076 w 2309452"/>
              <a:gd name="connsiteY52" fmla="*/ 794977 h 2015765"/>
              <a:gd name="connsiteX53" fmla="*/ 714375 w 2309452"/>
              <a:gd name="connsiteY53" fmla="*/ 397309 h 20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309452" h="2015765">
                <a:moveTo>
                  <a:pt x="245542" y="1248485"/>
                </a:moveTo>
                <a:lnTo>
                  <a:pt x="32043" y="1618276"/>
                </a:lnTo>
                <a:lnTo>
                  <a:pt x="245542" y="1988067"/>
                </a:lnTo>
                <a:lnTo>
                  <a:pt x="672900" y="1988067"/>
                </a:lnTo>
                <a:lnTo>
                  <a:pt x="886399" y="1618276"/>
                </a:lnTo>
                <a:lnTo>
                  <a:pt x="672900" y="1248485"/>
                </a:lnTo>
                <a:close/>
                <a:moveTo>
                  <a:pt x="1636192" y="1239003"/>
                </a:moveTo>
                <a:lnTo>
                  <a:pt x="1422693" y="1609364"/>
                </a:lnTo>
                <a:lnTo>
                  <a:pt x="1636192" y="1979726"/>
                </a:lnTo>
                <a:lnTo>
                  <a:pt x="2063550" y="1979726"/>
                </a:lnTo>
                <a:lnTo>
                  <a:pt x="2277409" y="1609364"/>
                </a:lnTo>
                <a:lnTo>
                  <a:pt x="2063550" y="1239003"/>
                </a:lnTo>
                <a:close/>
                <a:moveTo>
                  <a:pt x="229700" y="1220787"/>
                </a:moveTo>
                <a:lnTo>
                  <a:pt x="689101" y="1220787"/>
                </a:lnTo>
                <a:lnTo>
                  <a:pt x="918802" y="1618276"/>
                </a:lnTo>
                <a:lnTo>
                  <a:pt x="689101" y="2015765"/>
                </a:lnTo>
                <a:lnTo>
                  <a:pt x="229700" y="2015765"/>
                </a:lnTo>
                <a:lnTo>
                  <a:pt x="0" y="1618276"/>
                </a:lnTo>
                <a:close/>
                <a:moveTo>
                  <a:pt x="1620351" y="1211262"/>
                </a:moveTo>
                <a:lnTo>
                  <a:pt x="2079752" y="1211262"/>
                </a:lnTo>
                <a:lnTo>
                  <a:pt x="2309452" y="1609364"/>
                </a:lnTo>
                <a:lnTo>
                  <a:pt x="2079752" y="2007827"/>
                </a:lnTo>
                <a:lnTo>
                  <a:pt x="1620351" y="2007827"/>
                </a:lnTo>
                <a:lnTo>
                  <a:pt x="1390650" y="1609364"/>
                </a:lnTo>
                <a:close/>
                <a:moveTo>
                  <a:pt x="933053" y="822325"/>
                </a:moveTo>
                <a:lnTo>
                  <a:pt x="1376759" y="822325"/>
                </a:lnTo>
                <a:lnTo>
                  <a:pt x="1598252" y="1206140"/>
                </a:lnTo>
                <a:lnTo>
                  <a:pt x="1376759" y="1590315"/>
                </a:lnTo>
                <a:lnTo>
                  <a:pt x="933053" y="1590315"/>
                </a:lnTo>
                <a:lnTo>
                  <a:pt x="711200" y="1206140"/>
                </a:lnTo>
                <a:close/>
                <a:moveTo>
                  <a:pt x="245542" y="434098"/>
                </a:moveTo>
                <a:lnTo>
                  <a:pt x="32043" y="803889"/>
                </a:lnTo>
                <a:lnTo>
                  <a:pt x="245542" y="1173679"/>
                </a:lnTo>
                <a:lnTo>
                  <a:pt x="672900" y="1173679"/>
                </a:lnTo>
                <a:lnTo>
                  <a:pt x="886399" y="803889"/>
                </a:lnTo>
                <a:lnTo>
                  <a:pt x="672900" y="434098"/>
                </a:lnTo>
                <a:close/>
                <a:moveTo>
                  <a:pt x="229700" y="406400"/>
                </a:moveTo>
                <a:lnTo>
                  <a:pt x="689101" y="406400"/>
                </a:lnTo>
                <a:lnTo>
                  <a:pt x="918802" y="803889"/>
                </a:lnTo>
                <a:lnTo>
                  <a:pt x="689101" y="1201377"/>
                </a:lnTo>
                <a:lnTo>
                  <a:pt x="229700" y="1201377"/>
                </a:lnTo>
                <a:lnTo>
                  <a:pt x="0" y="803889"/>
                </a:lnTo>
                <a:close/>
                <a:moveTo>
                  <a:pt x="960277" y="27711"/>
                </a:moveTo>
                <a:lnTo>
                  <a:pt x="746418" y="397309"/>
                </a:lnTo>
                <a:lnTo>
                  <a:pt x="960277" y="767626"/>
                </a:lnTo>
                <a:lnTo>
                  <a:pt x="1387275" y="767626"/>
                </a:lnTo>
                <a:lnTo>
                  <a:pt x="1601134" y="397309"/>
                </a:lnTo>
                <a:lnTo>
                  <a:pt x="1387275" y="27711"/>
                </a:lnTo>
                <a:close/>
                <a:moveTo>
                  <a:pt x="944076" y="0"/>
                </a:moveTo>
                <a:lnTo>
                  <a:pt x="1403477" y="0"/>
                </a:lnTo>
                <a:lnTo>
                  <a:pt x="1633177" y="397309"/>
                </a:lnTo>
                <a:lnTo>
                  <a:pt x="1403477" y="794977"/>
                </a:lnTo>
                <a:lnTo>
                  <a:pt x="944076" y="794977"/>
                </a:lnTo>
                <a:lnTo>
                  <a:pt x="714375" y="39730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 sz="1419"/>
          </a:p>
        </p:txBody>
      </p:sp>
      <p:sp>
        <p:nvSpPr>
          <p:cNvPr id="162" name="Freeform 10">
            <a:extLst>
              <a:ext uri="{FF2B5EF4-FFF2-40B4-BE49-F238E27FC236}">
                <a16:creationId xmlns:a16="http://schemas.microsoft.com/office/drawing/2014/main" id="{87134F41-5967-4830-9EE4-733B34D0FE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206" y="9568423"/>
            <a:ext cx="1674956" cy="3438727"/>
          </a:xfrm>
          <a:custGeom>
            <a:avLst/>
            <a:gdLst>
              <a:gd name="T0" fmla="*/ 852 w 3228"/>
              <a:gd name="T1" fmla="*/ 2718 h 2796"/>
              <a:gd name="T2" fmla="*/ 2376 w 3228"/>
              <a:gd name="T3" fmla="*/ 2718 h 2796"/>
              <a:gd name="T4" fmla="*/ 3138 w 3228"/>
              <a:gd name="T5" fmla="*/ 1397 h 2796"/>
              <a:gd name="T6" fmla="*/ 2376 w 3228"/>
              <a:gd name="T7" fmla="*/ 77 h 2796"/>
              <a:gd name="T8" fmla="*/ 852 w 3228"/>
              <a:gd name="T9" fmla="*/ 77 h 2796"/>
              <a:gd name="T10" fmla="*/ 89 w 3228"/>
              <a:gd name="T11" fmla="*/ 1397 h 2796"/>
              <a:gd name="T12" fmla="*/ 852 w 3228"/>
              <a:gd name="T13" fmla="*/ 2718 h 2796"/>
              <a:gd name="T14" fmla="*/ 2421 w 3228"/>
              <a:gd name="T15" fmla="*/ 2795 h 2796"/>
              <a:gd name="T16" fmla="*/ 807 w 3228"/>
              <a:gd name="T17" fmla="*/ 2795 h 2796"/>
              <a:gd name="T18" fmla="*/ 0 w 3228"/>
              <a:gd name="T19" fmla="*/ 1397 h 2796"/>
              <a:gd name="T20" fmla="*/ 807 w 3228"/>
              <a:gd name="T21" fmla="*/ 0 h 2796"/>
              <a:gd name="T22" fmla="*/ 2421 w 3228"/>
              <a:gd name="T23" fmla="*/ 0 h 2796"/>
              <a:gd name="T24" fmla="*/ 3227 w 3228"/>
              <a:gd name="T25" fmla="*/ 1397 h 2796"/>
              <a:gd name="T26" fmla="*/ 2421 w 3228"/>
              <a:gd name="T27" fmla="*/ 2795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28" h="2796">
                <a:moveTo>
                  <a:pt x="852" y="2718"/>
                </a:moveTo>
                <a:lnTo>
                  <a:pt x="2376" y="2718"/>
                </a:lnTo>
                <a:lnTo>
                  <a:pt x="3138" y="1397"/>
                </a:lnTo>
                <a:lnTo>
                  <a:pt x="2376" y="77"/>
                </a:lnTo>
                <a:lnTo>
                  <a:pt x="852" y="77"/>
                </a:lnTo>
                <a:lnTo>
                  <a:pt x="89" y="1397"/>
                </a:lnTo>
                <a:lnTo>
                  <a:pt x="852" y="2718"/>
                </a:lnTo>
                <a:close/>
                <a:moveTo>
                  <a:pt x="2421" y="2795"/>
                </a:moveTo>
                <a:lnTo>
                  <a:pt x="807" y="2795"/>
                </a:lnTo>
                <a:lnTo>
                  <a:pt x="0" y="1397"/>
                </a:lnTo>
                <a:lnTo>
                  <a:pt x="807" y="0"/>
                </a:lnTo>
                <a:lnTo>
                  <a:pt x="2421" y="0"/>
                </a:lnTo>
                <a:lnTo>
                  <a:pt x="3227" y="1397"/>
                </a:lnTo>
                <a:lnTo>
                  <a:pt x="2421" y="279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1419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FAE08C-500D-4A67-9712-A16EA92795F7}"/>
              </a:ext>
            </a:extLst>
          </p:cNvPr>
          <p:cNvSpPr/>
          <p:nvPr userDrawn="1"/>
        </p:nvSpPr>
        <p:spPr>
          <a:xfrm>
            <a:off x="12843" y="-16667"/>
            <a:ext cx="9601200" cy="12801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94246-E20B-45FA-8ED1-959F45BC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EC2-DE6C-4B9B-BBFF-2C337F441183}" type="datetime1">
              <a:rPr lang="th-TH" smtClean="0"/>
              <a:t>02/12/63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9BF00-3A86-4261-9788-87EBF0DF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D0A15-C0A8-4BCC-8C45-4C6C54B4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3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80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6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00" indent="0" algn="ctr">
              <a:buNone/>
              <a:defRPr sz="2100"/>
            </a:lvl2pPr>
            <a:lvl3pPr marL="960000" indent="0" algn="ctr">
              <a:buNone/>
              <a:defRPr sz="1891"/>
            </a:lvl3pPr>
            <a:lvl4pPr marL="1440000" indent="0" algn="ctr">
              <a:buNone/>
              <a:defRPr sz="1680"/>
            </a:lvl4pPr>
            <a:lvl5pPr marL="1920000" indent="0" algn="ctr">
              <a:buNone/>
              <a:defRPr sz="1680"/>
            </a:lvl5pPr>
            <a:lvl6pPr marL="2400000" indent="0" algn="ctr">
              <a:buNone/>
              <a:defRPr sz="1680"/>
            </a:lvl6pPr>
            <a:lvl7pPr marL="2880000" indent="0" algn="ctr">
              <a:buNone/>
              <a:defRPr sz="1680"/>
            </a:lvl7pPr>
            <a:lvl8pPr marL="3360000" indent="0" algn="ctr">
              <a:buNone/>
              <a:defRPr sz="1680"/>
            </a:lvl8pPr>
            <a:lvl9pPr marL="384000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577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72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6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00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3pPr>
            <a:lvl4pPr marL="14400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0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0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0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0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0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5102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83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D2EED9C-ABD6-4EA7-8A37-A6AA8940BAD5}"/>
              </a:ext>
            </a:extLst>
          </p:cNvPr>
          <p:cNvGrpSpPr/>
          <p:nvPr userDrawn="1"/>
        </p:nvGrpSpPr>
        <p:grpSpPr>
          <a:xfrm>
            <a:off x="-63644" y="-99945"/>
            <a:ext cx="9664844" cy="12908280"/>
            <a:chOff x="-80819" y="38100"/>
            <a:chExt cx="12272818" cy="69151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B24A09-5A72-43BB-A0AA-688483F1A608}"/>
                </a:ext>
              </a:extLst>
            </p:cNvPr>
            <p:cNvSpPr/>
            <p:nvPr userDrawn="1"/>
          </p:nvSpPr>
          <p:spPr>
            <a:xfrm>
              <a:off x="7629524" y="1442787"/>
              <a:ext cx="4562475" cy="5510463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BC826B-FA3E-4C63-BFC6-2E9334428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75" r="52969" b="1090"/>
            <a:stretch/>
          </p:blipFill>
          <p:spPr>
            <a:xfrm>
              <a:off x="-24063" y="38100"/>
              <a:ext cx="9201036" cy="691515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ED4BEC7-A092-43FA-96D7-284033C8FCAE}"/>
                </a:ext>
              </a:extLst>
            </p:cNvPr>
            <p:cNvGrpSpPr/>
            <p:nvPr userDrawn="1"/>
          </p:nvGrpSpPr>
          <p:grpSpPr>
            <a:xfrm>
              <a:off x="-80819" y="2043362"/>
              <a:ext cx="1224798" cy="2936121"/>
              <a:chOff x="-80819" y="2043362"/>
              <a:chExt cx="1224798" cy="293612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92CBCA0-E829-42F9-B386-8EDF029C9153}"/>
                  </a:ext>
                </a:extLst>
              </p:cNvPr>
              <p:cNvSpPr/>
              <p:nvPr userDrawn="1"/>
            </p:nvSpPr>
            <p:spPr>
              <a:xfrm>
                <a:off x="577921" y="4413425"/>
                <a:ext cx="566058" cy="566058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23383B8-99D9-4E6C-A5B6-E4B4C2630DAF}"/>
                  </a:ext>
                </a:extLst>
              </p:cNvPr>
              <p:cNvSpPr/>
              <p:nvPr userDrawn="1"/>
            </p:nvSpPr>
            <p:spPr>
              <a:xfrm>
                <a:off x="-80819" y="3100892"/>
                <a:ext cx="746760" cy="746760"/>
              </a:xfrm>
              <a:prstGeom prst="ellipse">
                <a:avLst/>
              </a:prstGeom>
              <a:solidFill>
                <a:srgbClr val="B8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164E1D8-04DA-489A-90EC-69AFD04A4D75}"/>
                  </a:ext>
                </a:extLst>
              </p:cNvPr>
              <p:cNvSpPr/>
              <p:nvPr userDrawn="1"/>
            </p:nvSpPr>
            <p:spPr>
              <a:xfrm>
                <a:off x="335002" y="2043362"/>
                <a:ext cx="566058" cy="566058"/>
              </a:xfrm>
              <a:prstGeom prst="ellipse">
                <a:avLst/>
              </a:prstGeom>
              <a:solidFill>
                <a:srgbClr val="C6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7F0A7F4-3BD6-446B-8404-87A5E4D163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1" y="3186672"/>
                <a:ext cx="567785" cy="56778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E112A32-BBE1-4E05-A64C-5E11EF9343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483" y="2137301"/>
                <a:ext cx="353000" cy="3530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BFD51A8-72A7-47E0-A412-66C30E66802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32" y="4480404"/>
                <a:ext cx="426636" cy="426636"/>
              </a:xfrm>
              <a:prstGeom prst="rect">
                <a:avLst/>
              </a:prstGeom>
            </p:spPr>
          </p:pic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2BBF8-5055-419F-A3BD-B52DC2DF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F9544-F5BD-41C3-A34D-D61B25AC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763F1-CA54-4101-B11B-BF1DA657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01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71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8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00" indent="0">
              <a:buNone/>
              <a:defRPr sz="2100" b="1"/>
            </a:lvl2pPr>
            <a:lvl3pPr marL="960000" indent="0">
              <a:buNone/>
              <a:defRPr sz="1891" b="1"/>
            </a:lvl3pPr>
            <a:lvl4pPr marL="1440000" indent="0">
              <a:buNone/>
              <a:defRPr sz="1680" b="1"/>
            </a:lvl4pPr>
            <a:lvl5pPr marL="1920000" indent="0">
              <a:buNone/>
              <a:defRPr sz="1680" b="1"/>
            </a:lvl5pPr>
            <a:lvl6pPr marL="2400000" indent="0">
              <a:buNone/>
              <a:defRPr sz="1680" b="1"/>
            </a:lvl6pPr>
            <a:lvl7pPr marL="2880000" indent="0">
              <a:buNone/>
              <a:defRPr sz="1680" b="1"/>
            </a:lvl7pPr>
            <a:lvl8pPr marL="3360000" indent="0">
              <a:buNone/>
              <a:defRPr sz="1680" b="1"/>
            </a:lvl8pPr>
            <a:lvl9pPr marL="384000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1"/>
            <a:ext cx="4061757" cy="6877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8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00" indent="0">
              <a:buNone/>
              <a:defRPr sz="2100" b="1"/>
            </a:lvl2pPr>
            <a:lvl3pPr marL="960000" indent="0">
              <a:buNone/>
              <a:defRPr sz="1891" b="1"/>
            </a:lvl3pPr>
            <a:lvl4pPr marL="1440000" indent="0">
              <a:buNone/>
              <a:defRPr sz="1680" b="1"/>
            </a:lvl4pPr>
            <a:lvl5pPr marL="1920000" indent="0">
              <a:buNone/>
              <a:defRPr sz="1680" b="1"/>
            </a:lvl5pPr>
            <a:lvl6pPr marL="2400000" indent="0">
              <a:buNone/>
              <a:defRPr sz="1680" b="1"/>
            </a:lvl6pPr>
            <a:lvl7pPr marL="2880000" indent="0">
              <a:buNone/>
              <a:defRPr sz="1680" b="1"/>
            </a:lvl7pPr>
            <a:lvl8pPr marL="3360000" indent="0">
              <a:buNone/>
              <a:defRPr sz="1680" b="1"/>
            </a:lvl8pPr>
            <a:lvl9pPr marL="384000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1"/>
            <a:ext cx="4081761" cy="6877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182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44C5-D578-4B39-9A39-11580B3D66D2}" type="datetime1">
              <a:rPr lang="th-TH" smtClean="0"/>
              <a:t>02/12/63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600A-5148-48A2-8E07-C1FD45AC50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41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9858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8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2" y="1843202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8" y="3840483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00" indent="0">
              <a:buNone/>
              <a:defRPr sz="1471"/>
            </a:lvl2pPr>
            <a:lvl3pPr marL="960000" indent="0">
              <a:buNone/>
              <a:defRPr sz="1260"/>
            </a:lvl3pPr>
            <a:lvl4pPr marL="1440000" indent="0">
              <a:buNone/>
              <a:defRPr sz="1051"/>
            </a:lvl4pPr>
            <a:lvl5pPr marL="1920000" indent="0">
              <a:buNone/>
              <a:defRPr sz="1051"/>
            </a:lvl5pPr>
            <a:lvl6pPr marL="2400000" indent="0">
              <a:buNone/>
              <a:defRPr sz="1051"/>
            </a:lvl6pPr>
            <a:lvl7pPr marL="2880000" indent="0">
              <a:buNone/>
              <a:defRPr sz="1051"/>
            </a:lvl7pPr>
            <a:lvl8pPr marL="3360000" indent="0">
              <a:buNone/>
              <a:defRPr sz="1051"/>
            </a:lvl8pPr>
            <a:lvl9pPr marL="3840000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2122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8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2" y="1843202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00" indent="0">
              <a:buNone/>
              <a:defRPr sz="2940"/>
            </a:lvl2pPr>
            <a:lvl3pPr marL="960000" indent="0">
              <a:buNone/>
              <a:defRPr sz="2520"/>
            </a:lvl3pPr>
            <a:lvl4pPr marL="1440000" indent="0">
              <a:buNone/>
              <a:defRPr sz="2100"/>
            </a:lvl4pPr>
            <a:lvl5pPr marL="1920000" indent="0">
              <a:buNone/>
              <a:defRPr sz="2100"/>
            </a:lvl5pPr>
            <a:lvl6pPr marL="2400000" indent="0">
              <a:buNone/>
              <a:defRPr sz="2100"/>
            </a:lvl6pPr>
            <a:lvl7pPr marL="2880000" indent="0">
              <a:buNone/>
              <a:defRPr sz="2100"/>
            </a:lvl7pPr>
            <a:lvl8pPr marL="3360000" indent="0">
              <a:buNone/>
              <a:defRPr sz="2100"/>
            </a:lvl8pPr>
            <a:lvl9pPr marL="384000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8" y="3840483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00" indent="0">
              <a:buNone/>
              <a:defRPr sz="1471"/>
            </a:lvl2pPr>
            <a:lvl3pPr marL="960000" indent="0">
              <a:buNone/>
              <a:defRPr sz="1260"/>
            </a:lvl3pPr>
            <a:lvl4pPr marL="1440000" indent="0">
              <a:buNone/>
              <a:defRPr sz="1051"/>
            </a:lvl4pPr>
            <a:lvl5pPr marL="1920000" indent="0">
              <a:buNone/>
              <a:defRPr sz="1051"/>
            </a:lvl5pPr>
            <a:lvl6pPr marL="2400000" indent="0">
              <a:buNone/>
              <a:defRPr sz="1051"/>
            </a:lvl6pPr>
            <a:lvl7pPr marL="2880000" indent="0">
              <a:buNone/>
              <a:defRPr sz="1051"/>
            </a:lvl7pPr>
            <a:lvl8pPr marL="3360000" indent="0">
              <a:buNone/>
              <a:defRPr sz="1051"/>
            </a:lvl8pPr>
            <a:lvl9pPr marL="3840000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402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746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4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8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5453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3D9398-4481-4B80-84CA-F0D3488BFD60}"/>
              </a:ext>
            </a:extLst>
          </p:cNvPr>
          <p:cNvSpPr/>
          <p:nvPr userDrawn="1"/>
        </p:nvSpPr>
        <p:spPr>
          <a:xfrm>
            <a:off x="1074761" y="6400803"/>
            <a:ext cx="6770997" cy="6400800"/>
          </a:xfrm>
          <a:custGeom>
            <a:avLst/>
            <a:gdLst>
              <a:gd name="connsiteX0" fmla="*/ 0 w 6851176"/>
              <a:gd name="connsiteY0" fmla="*/ 0 h 6438331"/>
              <a:gd name="connsiteX1" fmla="*/ 6851176 w 6851176"/>
              <a:gd name="connsiteY1" fmla="*/ 0 h 6438331"/>
              <a:gd name="connsiteX2" fmla="*/ 6851176 w 6851176"/>
              <a:gd name="connsiteY2" fmla="*/ 6438331 h 6438331"/>
              <a:gd name="connsiteX3" fmla="*/ 0 w 6851176"/>
              <a:gd name="connsiteY3" fmla="*/ 6438331 h 6438331"/>
              <a:gd name="connsiteX4" fmla="*/ 0 w 6851176"/>
              <a:gd name="connsiteY4" fmla="*/ 0 h 6438331"/>
              <a:gd name="connsiteX0" fmla="*/ 0 w 7970293"/>
              <a:gd name="connsiteY0" fmla="*/ 996287 h 6438331"/>
              <a:gd name="connsiteX1" fmla="*/ 7970293 w 7970293"/>
              <a:gd name="connsiteY1" fmla="*/ 0 h 6438331"/>
              <a:gd name="connsiteX2" fmla="*/ 7970293 w 7970293"/>
              <a:gd name="connsiteY2" fmla="*/ 6438331 h 6438331"/>
              <a:gd name="connsiteX3" fmla="*/ 1119117 w 7970293"/>
              <a:gd name="connsiteY3" fmla="*/ 6438331 h 6438331"/>
              <a:gd name="connsiteX4" fmla="*/ 0 w 7970293"/>
              <a:gd name="connsiteY4" fmla="*/ 996287 h 6438331"/>
              <a:gd name="connsiteX0" fmla="*/ 5092 w 7975385"/>
              <a:gd name="connsiteY0" fmla="*/ 996287 h 6438331"/>
              <a:gd name="connsiteX1" fmla="*/ 7975385 w 7975385"/>
              <a:gd name="connsiteY1" fmla="*/ 0 h 6438331"/>
              <a:gd name="connsiteX2" fmla="*/ 7975385 w 7975385"/>
              <a:gd name="connsiteY2" fmla="*/ 6438331 h 6438331"/>
              <a:gd name="connsiteX3" fmla="*/ 1124209 w 7975385"/>
              <a:gd name="connsiteY3" fmla="*/ 6438331 h 6438331"/>
              <a:gd name="connsiteX4" fmla="*/ 5092 w 7975385"/>
              <a:gd name="connsiteY4" fmla="*/ 996287 h 6438331"/>
              <a:gd name="connsiteX0" fmla="*/ 2978 w 8601068"/>
              <a:gd name="connsiteY0" fmla="*/ 1023583 h 6438331"/>
              <a:gd name="connsiteX1" fmla="*/ 8601068 w 8601068"/>
              <a:gd name="connsiteY1" fmla="*/ 0 h 6438331"/>
              <a:gd name="connsiteX2" fmla="*/ 8601068 w 8601068"/>
              <a:gd name="connsiteY2" fmla="*/ 6438331 h 6438331"/>
              <a:gd name="connsiteX3" fmla="*/ 1749892 w 8601068"/>
              <a:gd name="connsiteY3" fmla="*/ 6438331 h 6438331"/>
              <a:gd name="connsiteX4" fmla="*/ 2978 w 8601068"/>
              <a:gd name="connsiteY4" fmla="*/ 1023583 h 6438331"/>
              <a:gd name="connsiteX0" fmla="*/ 0 w 8598090"/>
              <a:gd name="connsiteY0" fmla="*/ 1023583 h 6438331"/>
              <a:gd name="connsiteX1" fmla="*/ 8598090 w 8598090"/>
              <a:gd name="connsiteY1" fmla="*/ 0 h 6438331"/>
              <a:gd name="connsiteX2" fmla="*/ 8598090 w 8598090"/>
              <a:gd name="connsiteY2" fmla="*/ 6438331 h 6438331"/>
              <a:gd name="connsiteX3" fmla="*/ 1746914 w 8598090"/>
              <a:gd name="connsiteY3" fmla="*/ 6438331 h 6438331"/>
              <a:gd name="connsiteX4" fmla="*/ 0 w 8598090"/>
              <a:gd name="connsiteY4" fmla="*/ 1023583 h 6438331"/>
              <a:gd name="connsiteX0" fmla="*/ 0 w 8598090"/>
              <a:gd name="connsiteY0" fmla="*/ 1023583 h 6438331"/>
              <a:gd name="connsiteX1" fmla="*/ 8598090 w 8598090"/>
              <a:gd name="connsiteY1" fmla="*/ 0 h 6438331"/>
              <a:gd name="connsiteX2" fmla="*/ 8598090 w 8598090"/>
              <a:gd name="connsiteY2" fmla="*/ 6438331 h 6438331"/>
              <a:gd name="connsiteX3" fmla="*/ 1746914 w 8598090"/>
              <a:gd name="connsiteY3" fmla="*/ 6438331 h 6438331"/>
              <a:gd name="connsiteX4" fmla="*/ 0 w 8598090"/>
              <a:gd name="connsiteY4" fmla="*/ 1023583 h 643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8090" h="6438331">
                <a:moveTo>
                  <a:pt x="0" y="1023583"/>
                </a:moveTo>
                <a:lnTo>
                  <a:pt x="8598090" y="0"/>
                </a:lnTo>
                <a:lnTo>
                  <a:pt x="8598090" y="6438331"/>
                </a:lnTo>
                <a:lnTo>
                  <a:pt x="1746914" y="6438331"/>
                </a:lnTo>
                <a:cubicBezTo>
                  <a:pt x="1373875" y="4624316"/>
                  <a:pt x="878005" y="1977789"/>
                  <a:pt x="0" y="10235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3239-DDF4-4764-954A-F507D68D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9725" y="11865198"/>
            <a:ext cx="2160270" cy="68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92989F-E92D-43C6-BEEE-99657C573516}"/>
              </a:ext>
            </a:extLst>
          </p:cNvPr>
          <p:cNvSpPr/>
          <p:nvPr userDrawn="1"/>
        </p:nvSpPr>
        <p:spPr>
          <a:xfrm>
            <a:off x="8264918" y="5"/>
            <a:ext cx="1336287" cy="1401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</p:spTree>
    <p:extLst>
      <p:ext uri="{BB962C8B-B14F-4D97-AF65-F5344CB8AC3E}">
        <p14:creationId xmlns:p14="http://schemas.microsoft.com/office/powerpoint/2010/main" val="5526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6F801A9-4AC5-4669-B862-6ADDB21364FD}"/>
              </a:ext>
            </a:extLst>
          </p:cNvPr>
          <p:cNvGrpSpPr/>
          <p:nvPr userDrawn="1"/>
        </p:nvGrpSpPr>
        <p:grpSpPr>
          <a:xfrm flipH="1">
            <a:off x="-63646" y="-106680"/>
            <a:ext cx="9664844" cy="12908280"/>
            <a:chOff x="-80819" y="-57150"/>
            <a:chExt cx="12272818" cy="69151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899281-EA9A-4DAB-8003-8A91B0298813}"/>
                </a:ext>
              </a:extLst>
            </p:cNvPr>
            <p:cNvSpPr/>
            <p:nvPr userDrawn="1"/>
          </p:nvSpPr>
          <p:spPr>
            <a:xfrm>
              <a:off x="7629524" y="1347537"/>
              <a:ext cx="4562475" cy="5510463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4A5492-4ADC-4D09-A818-331910D559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75" r="52969" b="1090"/>
            <a:stretch/>
          </p:blipFill>
          <p:spPr>
            <a:xfrm>
              <a:off x="-24063" y="-57150"/>
              <a:ext cx="9201036" cy="691515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7DBB6C-30CC-4C92-93D9-F54E9AC8D3CE}"/>
                </a:ext>
              </a:extLst>
            </p:cNvPr>
            <p:cNvGrpSpPr/>
            <p:nvPr userDrawn="1"/>
          </p:nvGrpSpPr>
          <p:grpSpPr>
            <a:xfrm>
              <a:off x="-80819" y="2043362"/>
              <a:ext cx="1224798" cy="2936121"/>
              <a:chOff x="-80819" y="2043362"/>
              <a:chExt cx="1224798" cy="293612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CDEAFC1-933A-43B3-ADD8-80D477C1626F}"/>
                  </a:ext>
                </a:extLst>
              </p:cNvPr>
              <p:cNvSpPr/>
              <p:nvPr userDrawn="1"/>
            </p:nvSpPr>
            <p:spPr>
              <a:xfrm>
                <a:off x="577921" y="4413425"/>
                <a:ext cx="566058" cy="566058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AAD2BB5-0A75-48AC-9339-7D79D941F7B5}"/>
                  </a:ext>
                </a:extLst>
              </p:cNvPr>
              <p:cNvSpPr/>
              <p:nvPr userDrawn="1"/>
            </p:nvSpPr>
            <p:spPr>
              <a:xfrm>
                <a:off x="-80819" y="3100892"/>
                <a:ext cx="746760" cy="746760"/>
              </a:xfrm>
              <a:prstGeom prst="ellipse">
                <a:avLst/>
              </a:prstGeom>
              <a:solidFill>
                <a:srgbClr val="B8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F75DF19-6EC2-494A-9350-C5959F9F8B41}"/>
                  </a:ext>
                </a:extLst>
              </p:cNvPr>
              <p:cNvSpPr/>
              <p:nvPr userDrawn="1"/>
            </p:nvSpPr>
            <p:spPr>
              <a:xfrm>
                <a:off x="335002" y="2043362"/>
                <a:ext cx="566058" cy="566058"/>
              </a:xfrm>
              <a:prstGeom prst="ellipse">
                <a:avLst/>
              </a:prstGeom>
              <a:solidFill>
                <a:srgbClr val="C6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AB3838A-1291-427C-B062-8791AC289D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1" y="3186672"/>
                <a:ext cx="567785" cy="5677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5D25217-5282-419E-A542-31C70B26CD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483" y="2137301"/>
                <a:ext cx="353000" cy="3530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FD1D688-E424-42BF-B0F4-6F06D3C1A4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32" y="4480404"/>
                <a:ext cx="426636" cy="426636"/>
              </a:xfrm>
              <a:prstGeom prst="rect">
                <a:avLst/>
              </a:prstGeom>
            </p:spPr>
          </p:pic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2BBF8-5055-419F-A3BD-B52DC2DF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F9544-F5BD-41C3-A34D-D61B25AC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763F1-CA54-4101-B11B-BF1DA657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01C058-BFE7-458C-A015-3B4779F631BB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6C77F3-D8FB-40F0-AF69-A05FD2D8B4E4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7BC9BF-4FBA-433E-8957-A3CAC38AD5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3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6F801A9-4AC5-4669-B862-6ADDB21364FD}"/>
              </a:ext>
            </a:extLst>
          </p:cNvPr>
          <p:cNvGrpSpPr/>
          <p:nvPr userDrawn="1"/>
        </p:nvGrpSpPr>
        <p:grpSpPr>
          <a:xfrm flipH="1">
            <a:off x="7328980" y="4677391"/>
            <a:ext cx="2320392" cy="8124215"/>
            <a:chOff x="-80819" y="-57150"/>
            <a:chExt cx="2946529" cy="43522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4A5492-4ADC-4D09-A818-331910D559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75" t="2" r="80513" b="37747"/>
            <a:stretch/>
          </p:blipFill>
          <p:spPr>
            <a:xfrm>
              <a:off x="-24061" y="-57150"/>
              <a:ext cx="2889771" cy="435225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7DBB6C-30CC-4C92-93D9-F54E9AC8D3CE}"/>
                </a:ext>
              </a:extLst>
            </p:cNvPr>
            <p:cNvGrpSpPr/>
            <p:nvPr userDrawn="1"/>
          </p:nvGrpSpPr>
          <p:grpSpPr>
            <a:xfrm>
              <a:off x="-80819" y="2043362"/>
              <a:ext cx="981879" cy="1804290"/>
              <a:chOff x="-80819" y="2043362"/>
              <a:chExt cx="981879" cy="180429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AAD2BB5-0A75-48AC-9339-7D79D941F7B5}"/>
                  </a:ext>
                </a:extLst>
              </p:cNvPr>
              <p:cNvSpPr/>
              <p:nvPr userDrawn="1"/>
            </p:nvSpPr>
            <p:spPr>
              <a:xfrm>
                <a:off x="-80819" y="3100892"/>
                <a:ext cx="746760" cy="746760"/>
              </a:xfrm>
              <a:prstGeom prst="ellipse">
                <a:avLst/>
              </a:prstGeom>
              <a:solidFill>
                <a:srgbClr val="B8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F75DF19-6EC2-494A-9350-C5959F9F8B41}"/>
                  </a:ext>
                </a:extLst>
              </p:cNvPr>
              <p:cNvSpPr/>
              <p:nvPr userDrawn="1"/>
            </p:nvSpPr>
            <p:spPr>
              <a:xfrm>
                <a:off x="335002" y="2043362"/>
                <a:ext cx="566058" cy="566058"/>
              </a:xfrm>
              <a:prstGeom prst="ellipse">
                <a:avLst/>
              </a:prstGeom>
              <a:solidFill>
                <a:srgbClr val="C6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AB3838A-1291-427C-B062-8791AC289D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1" y="3186672"/>
                <a:ext cx="567785" cy="5677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5D25217-5282-419E-A542-31C70B26CD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483" y="2137301"/>
                <a:ext cx="353000" cy="353000"/>
              </a:xfrm>
              <a:prstGeom prst="rect">
                <a:avLst/>
              </a:prstGeom>
            </p:spPr>
          </p:pic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2BBF8-5055-419F-A3BD-B52DC2DF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F9544-F5BD-41C3-A34D-D61B25AC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763F1-CA54-4101-B11B-BF1DA657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01C058-BFE7-458C-A015-3B4779F631BB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6C77F3-D8FB-40F0-AF69-A05FD2D8B4E4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7BC9BF-4FBA-433E-8957-A3CAC38AD5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51C4935-E6CC-4530-BEA8-070FEC8D8C7B}"/>
              </a:ext>
            </a:extLst>
          </p:cNvPr>
          <p:cNvSpPr/>
          <p:nvPr userDrawn="1"/>
        </p:nvSpPr>
        <p:spPr>
          <a:xfrm>
            <a:off x="5266331" y="5426352"/>
            <a:ext cx="3240405" cy="1961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</p:spTree>
    <p:extLst>
      <p:ext uri="{BB962C8B-B14F-4D97-AF65-F5344CB8AC3E}">
        <p14:creationId xmlns:p14="http://schemas.microsoft.com/office/powerpoint/2010/main" val="10439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94246-E20B-45FA-8ED1-959F45BC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9BF00-3A86-4261-9788-87EBF0DF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D0A15-C0A8-4BCC-8C45-4C6C54B4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5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F340D7A-DC9E-4639-9E2C-A8FA87022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49077" y="-269507"/>
            <a:ext cx="11150279" cy="148744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354AC-C429-46E1-B68F-F38B72F8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A468E-F30C-43EE-922C-4FA7772E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3285-2079-4468-A2C1-923792D0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1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F340D7A-DC9E-4639-9E2C-A8FA87022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8" y="-269507"/>
            <a:ext cx="11150279" cy="148744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354AC-C429-46E1-B68F-F38B72F8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A468E-F30C-43EE-922C-4FA7772E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3285-2079-4468-A2C1-923792D0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9664B7C-2DD3-459A-89B6-BDC888C98E7C}"/>
              </a:ext>
            </a:extLst>
          </p:cNvPr>
          <p:cNvGrpSpPr/>
          <p:nvPr userDrawn="1"/>
        </p:nvGrpSpPr>
        <p:grpSpPr>
          <a:xfrm>
            <a:off x="-78865" y="5751831"/>
            <a:ext cx="7290511" cy="7288964"/>
            <a:chOff x="-80819" y="-57150"/>
            <a:chExt cx="9257792" cy="39048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2AF94-035D-4178-B86D-9C456F15F8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75" r="52969" b="44148"/>
            <a:stretch/>
          </p:blipFill>
          <p:spPr>
            <a:xfrm>
              <a:off x="-24063" y="-57150"/>
              <a:ext cx="9201036" cy="390480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0C3857-20CF-49C3-BCB7-A233D28E90F3}"/>
                </a:ext>
              </a:extLst>
            </p:cNvPr>
            <p:cNvGrpSpPr/>
            <p:nvPr userDrawn="1"/>
          </p:nvGrpSpPr>
          <p:grpSpPr>
            <a:xfrm>
              <a:off x="-80819" y="2043362"/>
              <a:ext cx="981879" cy="1804290"/>
              <a:chOff x="-80819" y="2043362"/>
              <a:chExt cx="981879" cy="180429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E07B68-BB5D-4137-9DC2-B83909CF9737}"/>
                  </a:ext>
                </a:extLst>
              </p:cNvPr>
              <p:cNvSpPr/>
              <p:nvPr userDrawn="1"/>
            </p:nvSpPr>
            <p:spPr>
              <a:xfrm>
                <a:off x="-80819" y="3100892"/>
                <a:ext cx="746760" cy="746760"/>
              </a:xfrm>
              <a:prstGeom prst="ellipse">
                <a:avLst/>
              </a:prstGeom>
              <a:solidFill>
                <a:srgbClr val="B8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A086CA8-D84D-4F26-8212-DD37985AE40A}"/>
                  </a:ext>
                </a:extLst>
              </p:cNvPr>
              <p:cNvSpPr/>
              <p:nvPr userDrawn="1"/>
            </p:nvSpPr>
            <p:spPr>
              <a:xfrm>
                <a:off x="335002" y="2043362"/>
                <a:ext cx="566058" cy="566058"/>
              </a:xfrm>
              <a:prstGeom prst="ellipse">
                <a:avLst/>
              </a:prstGeom>
              <a:solidFill>
                <a:srgbClr val="C6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6BCEEEC-FAF1-4C45-8CE6-D34428DC74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1" y="3186672"/>
                <a:ext cx="567785" cy="5677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0E9481A-F17F-4648-8CB9-042469FA98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483" y="2137301"/>
                <a:ext cx="353000" cy="353000"/>
              </a:xfrm>
              <a:prstGeom prst="rect">
                <a:avLst/>
              </a:prstGeom>
            </p:spPr>
          </p:pic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3D9398-4481-4B80-84CA-F0D3488BFD60}"/>
              </a:ext>
            </a:extLst>
          </p:cNvPr>
          <p:cNvSpPr/>
          <p:nvPr userDrawn="1"/>
        </p:nvSpPr>
        <p:spPr>
          <a:xfrm>
            <a:off x="1074761" y="6400803"/>
            <a:ext cx="6770997" cy="6400800"/>
          </a:xfrm>
          <a:custGeom>
            <a:avLst/>
            <a:gdLst>
              <a:gd name="connsiteX0" fmla="*/ 0 w 6851176"/>
              <a:gd name="connsiteY0" fmla="*/ 0 h 6438331"/>
              <a:gd name="connsiteX1" fmla="*/ 6851176 w 6851176"/>
              <a:gd name="connsiteY1" fmla="*/ 0 h 6438331"/>
              <a:gd name="connsiteX2" fmla="*/ 6851176 w 6851176"/>
              <a:gd name="connsiteY2" fmla="*/ 6438331 h 6438331"/>
              <a:gd name="connsiteX3" fmla="*/ 0 w 6851176"/>
              <a:gd name="connsiteY3" fmla="*/ 6438331 h 6438331"/>
              <a:gd name="connsiteX4" fmla="*/ 0 w 6851176"/>
              <a:gd name="connsiteY4" fmla="*/ 0 h 6438331"/>
              <a:gd name="connsiteX0" fmla="*/ 0 w 7970293"/>
              <a:gd name="connsiteY0" fmla="*/ 996287 h 6438331"/>
              <a:gd name="connsiteX1" fmla="*/ 7970293 w 7970293"/>
              <a:gd name="connsiteY1" fmla="*/ 0 h 6438331"/>
              <a:gd name="connsiteX2" fmla="*/ 7970293 w 7970293"/>
              <a:gd name="connsiteY2" fmla="*/ 6438331 h 6438331"/>
              <a:gd name="connsiteX3" fmla="*/ 1119117 w 7970293"/>
              <a:gd name="connsiteY3" fmla="*/ 6438331 h 6438331"/>
              <a:gd name="connsiteX4" fmla="*/ 0 w 7970293"/>
              <a:gd name="connsiteY4" fmla="*/ 996287 h 6438331"/>
              <a:gd name="connsiteX0" fmla="*/ 5092 w 7975385"/>
              <a:gd name="connsiteY0" fmla="*/ 996287 h 6438331"/>
              <a:gd name="connsiteX1" fmla="*/ 7975385 w 7975385"/>
              <a:gd name="connsiteY1" fmla="*/ 0 h 6438331"/>
              <a:gd name="connsiteX2" fmla="*/ 7975385 w 7975385"/>
              <a:gd name="connsiteY2" fmla="*/ 6438331 h 6438331"/>
              <a:gd name="connsiteX3" fmla="*/ 1124209 w 7975385"/>
              <a:gd name="connsiteY3" fmla="*/ 6438331 h 6438331"/>
              <a:gd name="connsiteX4" fmla="*/ 5092 w 7975385"/>
              <a:gd name="connsiteY4" fmla="*/ 996287 h 6438331"/>
              <a:gd name="connsiteX0" fmla="*/ 2978 w 8601068"/>
              <a:gd name="connsiteY0" fmla="*/ 1023583 h 6438331"/>
              <a:gd name="connsiteX1" fmla="*/ 8601068 w 8601068"/>
              <a:gd name="connsiteY1" fmla="*/ 0 h 6438331"/>
              <a:gd name="connsiteX2" fmla="*/ 8601068 w 8601068"/>
              <a:gd name="connsiteY2" fmla="*/ 6438331 h 6438331"/>
              <a:gd name="connsiteX3" fmla="*/ 1749892 w 8601068"/>
              <a:gd name="connsiteY3" fmla="*/ 6438331 h 6438331"/>
              <a:gd name="connsiteX4" fmla="*/ 2978 w 8601068"/>
              <a:gd name="connsiteY4" fmla="*/ 1023583 h 6438331"/>
              <a:gd name="connsiteX0" fmla="*/ 0 w 8598090"/>
              <a:gd name="connsiteY0" fmla="*/ 1023583 h 6438331"/>
              <a:gd name="connsiteX1" fmla="*/ 8598090 w 8598090"/>
              <a:gd name="connsiteY1" fmla="*/ 0 h 6438331"/>
              <a:gd name="connsiteX2" fmla="*/ 8598090 w 8598090"/>
              <a:gd name="connsiteY2" fmla="*/ 6438331 h 6438331"/>
              <a:gd name="connsiteX3" fmla="*/ 1746914 w 8598090"/>
              <a:gd name="connsiteY3" fmla="*/ 6438331 h 6438331"/>
              <a:gd name="connsiteX4" fmla="*/ 0 w 8598090"/>
              <a:gd name="connsiteY4" fmla="*/ 1023583 h 6438331"/>
              <a:gd name="connsiteX0" fmla="*/ 0 w 8598090"/>
              <a:gd name="connsiteY0" fmla="*/ 1023583 h 6438331"/>
              <a:gd name="connsiteX1" fmla="*/ 8598090 w 8598090"/>
              <a:gd name="connsiteY1" fmla="*/ 0 h 6438331"/>
              <a:gd name="connsiteX2" fmla="*/ 8598090 w 8598090"/>
              <a:gd name="connsiteY2" fmla="*/ 6438331 h 6438331"/>
              <a:gd name="connsiteX3" fmla="*/ 1746914 w 8598090"/>
              <a:gd name="connsiteY3" fmla="*/ 6438331 h 6438331"/>
              <a:gd name="connsiteX4" fmla="*/ 0 w 8598090"/>
              <a:gd name="connsiteY4" fmla="*/ 1023583 h 643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8090" h="6438331">
                <a:moveTo>
                  <a:pt x="0" y="1023583"/>
                </a:moveTo>
                <a:lnTo>
                  <a:pt x="8598090" y="0"/>
                </a:lnTo>
                <a:lnTo>
                  <a:pt x="8598090" y="6438331"/>
                </a:lnTo>
                <a:lnTo>
                  <a:pt x="1746914" y="6438331"/>
                </a:lnTo>
                <a:cubicBezTo>
                  <a:pt x="1373875" y="4624316"/>
                  <a:pt x="878005" y="1977789"/>
                  <a:pt x="0" y="10235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3239-DDF4-4764-954A-F507D68D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9725" y="11865198"/>
            <a:ext cx="2160270" cy="68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BD07D9-D12A-4715-89DA-11A1E734FA4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27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B76C8-9A5B-4E6F-8583-31FBA6451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51" y="1186519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4851-4A1A-4610-9252-312CEF09D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401" y="1186519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3B1DF-33DE-485B-AB12-8E80C0AB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9725" y="1186519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4435CD-5526-450B-8C42-61196B96FEF6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A431D9-3B6C-4670-BBF8-DD377613B061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3135F1-8AC5-468F-9C49-29D16FB749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13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8" r:id="rId2"/>
    <p:sldLayoutId id="2147483703" r:id="rId3"/>
    <p:sldLayoutId id="2147483709" r:id="rId4"/>
    <p:sldLayoutId id="2147483796" r:id="rId5"/>
    <p:sldLayoutId id="2147483704" r:id="rId6"/>
    <p:sldLayoutId id="2147483706" r:id="rId7"/>
    <p:sldLayoutId id="2147483707" r:id="rId8"/>
    <p:sldLayoutId id="2147483795" r:id="rId9"/>
    <p:sldLayoutId id="2147483799" r:id="rId10"/>
  </p:sldLayoutIdLst>
  <p:hf hdr="0" ftr="0" dt="0"/>
  <p:txStyles>
    <p:titleStyle>
      <a:lvl1pPr algn="l" defTabSz="719978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4" indent="-179994" algn="l" defTabSz="719978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39985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899974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962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3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43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6pPr>
      <a:lvl7pPr marL="2339935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7pPr>
      <a:lvl8pPr marL="2699922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8pPr>
      <a:lvl9pPr marL="3059910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1pPr>
      <a:lvl2pPr marL="359990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2pPr>
      <a:lvl3pPr marL="719978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0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4pPr>
      <a:lvl5pPr marL="1439957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5pPr>
      <a:lvl6pPr marL="1799948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6pPr>
      <a:lvl7pPr marL="2159937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7pPr>
      <a:lvl8pPr marL="2519928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8pPr>
      <a:lvl9pPr marL="2879916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B76C8-9A5B-4E6F-8583-31FBA6451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51" y="1186519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BA0FE48-FBC3-430A-8CBA-2216BD7DCDD9}" type="datetime1">
              <a:rPr lang="th-TH" smtClean="0"/>
              <a:t>02/12/63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4851-4A1A-4610-9252-312CEF09D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401" y="1186519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 b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3B1DF-33DE-485B-AB12-8E80C0AB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9725" y="1186519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4435CD-5526-450B-8C42-61196B96FEF6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A431D9-3B6C-4670-BBF8-DD377613B061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3135F1-8AC5-468F-9C49-29D16FB749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57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16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p:hf hdr="0" ftr="0" dt="0"/>
  <p:txStyles>
    <p:titleStyle>
      <a:lvl1pPr algn="l" defTabSz="719978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4" indent="-179994" algn="l" defTabSz="719978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39985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899974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962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3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43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6pPr>
      <a:lvl7pPr marL="2339935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7pPr>
      <a:lvl8pPr marL="2699922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8pPr>
      <a:lvl9pPr marL="3059910" indent="-179994" algn="l" defTabSz="719978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1pPr>
      <a:lvl2pPr marL="359990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2pPr>
      <a:lvl3pPr marL="719978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0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4pPr>
      <a:lvl5pPr marL="1439957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5pPr>
      <a:lvl6pPr marL="1799948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6pPr>
      <a:lvl7pPr marL="2159937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7pPr>
      <a:lvl8pPr marL="2519928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8pPr>
      <a:lvl9pPr marL="2879916" algn="l" defTabSz="719978" rtl="0" eaLnBrk="1" latinLnBrk="0" hangingPunct="1">
        <a:defRPr sz="1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1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5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95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5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485C-11E6-4321-8A8B-01550B38DA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1AC162-B11D-415D-8FDB-12526410C30F}"/>
              </a:ext>
            </a:extLst>
          </p:cNvPr>
          <p:cNvGrpSpPr/>
          <p:nvPr userDrawn="1"/>
        </p:nvGrpSpPr>
        <p:grpSpPr>
          <a:xfrm>
            <a:off x="8221927" y="-732032"/>
            <a:ext cx="1531496" cy="2566403"/>
            <a:chOff x="10440538" y="-392160"/>
            <a:chExt cx="1944758" cy="13748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8A9EBD-A811-48A5-9A08-D08B42EFEC0F}"/>
                </a:ext>
              </a:extLst>
            </p:cNvPr>
            <p:cNvSpPr/>
            <p:nvPr userDrawn="1"/>
          </p:nvSpPr>
          <p:spPr>
            <a:xfrm>
              <a:off x="10577015" y="0"/>
              <a:ext cx="1614985" cy="55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2ACEF1-C6EE-4AD2-9E0C-7B48CA4CFA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538" y="-392160"/>
              <a:ext cx="1944758" cy="137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17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ftr="0" dt="0"/>
  <p:txStyles>
    <p:titleStyle>
      <a:lvl1pPr algn="l" defTabSz="96000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01" indent="-240001" algn="l" defTabSz="960000" rtl="0" eaLnBrk="1" latinLnBrk="0" hangingPunct="1">
        <a:lnSpc>
          <a:spcPct val="90000"/>
        </a:lnSpc>
        <a:spcBef>
          <a:spcPts val="1051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1" indent="-240001" algn="l" defTabSz="96000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01" indent="-240001" algn="l" defTabSz="96000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001" indent="-240001" algn="l" defTabSz="96000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1" indent="-240001" algn="l" defTabSz="96000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640001" indent="-240001" algn="l" defTabSz="96000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3120001" indent="-240001" algn="l" defTabSz="96000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1" indent="-240001" algn="l" defTabSz="96000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4080001" indent="-240001" algn="l" defTabSz="96000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0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0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00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00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00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000" algn="l" defTabSz="960000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0C18DC-714B-46EB-9B59-3940D60974B9}"/>
              </a:ext>
            </a:extLst>
          </p:cNvPr>
          <p:cNvSpPr/>
          <p:nvPr/>
        </p:nvSpPr>
        <p:spPr>
          <a:xfrm>
            <a:off x="2477125" y="464172"/>
            <a:ext cx="4467043" cy="472653"/>
          </a:xfrm>
          <a:prstGeom prst="roundRect">
            <a:avLst/>
          </a:prstGeom>
          <a:solidFill>
            <a:srgbClr val="FFFFCC"/>
          </a:solidFill>
          <a:ln>
            <a:solidFill>
              <a:srgbClr val="FF66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5" b="1" spc="-63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กระทรวงการอุดมศึกษา วิทยาศาสตร์ วิจัยและนวัตกรรม</a:t>
            </a:r>
            <a:endParaRPr lang="en-US" sz="220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91E81D-E27A-4128-AA8B-CA8F72B31A79}"/>
              </a:ext>
            </a:extLst>
          </p:cNvPr>
          <p:cNvGrpSpPr/>
          <p:nvPr/>
        </p:nvGrpSpPr>
        <p:grpSpPr>
          <a:xfrm>
            <a:off x="6548637" y="3582409"/>
            <a:ext cx="2506191" cy="421935"/>
            <a:chOff x="2887635" y="2418844"/>
            <a:chExt cx="3207485" cy="540001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7025F929-893E-4441-8613-08BE033E58A9}"/>
                </a:ext>
              </a:extLst>
            </p:cNvPr>
            <p:cNvSpPr/>
            <p:nvPr/>
          </p:nvSpPr>
          <p:spPr>
            <a:xfrm rot="16200000">
              <a:off x="4159665" y="1146815"/>
              <a:ext cx="540000" cy="3084059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8BA296A-535C-4950-846F-EA9340E7B9D6}"/>
                </a:ext>
              </a:extLst>
            </p:cNvPr>
            <p:cNvSpPr/>
            <p:nvPr/>
          </p:nvSpPr>
          <p:spPr>
            <a:xfrm>
              <a:off x="2887635" y="2418844"/>
              <a:ext cx="3207485" cy="54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สถาบันวิจัยดาราศาสตร์แห่งชาติ (สดร.)</a:t>
              </a:r>
              <a:endPara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9F1C68-F350-4FF1-AA10-4F50016B914E}"/>
              </a:ext>
            </a:extLst>
          </p:cNvPr>
          <p:cNvGrpSpPr/>
          <p:nvPr/>
        </p:nvGrpSpPr>
        <p:grpSpPr>
          <a:xfrm>
            <a:off x="6550668" y="2906756"/>
            <a:ext cx="2506192" cy="453741"/>
            <a:chOff x="2887636" y="1847421"/>
            <a:chExt cx="3207486" cy="580707"/>
          </a:xfrm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2DCE0DB9-9E4C-42C6-AC2C-24590BBAF6AC}"/>
                </a:ext>
              </a:extLst>
            </p:cNvPr>
            <p:cNvSpPr/>
            <p:nvPr/>
          </p:nvSpPr>
          <p:spPr>
            <a:xfrm rot="16200000">
              <a:off x="4159666" y="616100"/>
              <a:ext cx="539998" cy="3084057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751DBD3-A624-4C63-92B0-9CD8C8850527}"/>
                </a:ext>
              </a:extLst>
            </p:cNvPr>
            <p:cNvSpPr/>
            <p:nvPr/>
          </p:nvSpPr>
          <p:spPr>
            <a:xfrm>
              <a:off x="2887639" y="1847421"/>
              <a:ext cx="3207483" cy="54000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สถาบันวิจัยแสงซินโ</a:t>
              </a:r>
              <a:r>
                <a:rPr lang="th-TH" sz="1891" b="1" spc="-63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คร</a:t>
              </a:r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ตรอน (สซ.)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DADC10-9D22-43B3-BF3E-B56AC316F7EF}"/>
              </a:ext>
            </a:extLst>
          </p:cNvPr>
          <p:cNvGrpSpPr/>
          <p:nvPr/>
        </p:nvGrpSpPr>
        <p:grpSpPr>
          <a:xfrm>
            <a:off x="3645965" y="1639521"/>
            <a:ext cx="2524527" cy="423195"/>
            <a:chOff x="6109039" y="1220862"/>
            <a:chExt cx="3205747" cy="537390"/>
          </a:xfrm>
        </p:grpSpPr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F62A89C5-91E1-4006-9A2D-87030D9B028D}"/>
                </a:ext>
              </a:extLst>
            </p:cNvPr>
            <p:cNvSpPr/>
            <p:nvPr/>
          </p:nvSpPr>
          <p:spPr>
            <a:xfrm rot="5400000" flipH="1">
              <a:off x="7371144" y="-41243"/>
              <a:ext cx="535787" cy="3059998"/>
            </a:xfrm>
            <a:prstGeom prst="round2Same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2DE5FB3-1917-45E4-8A2E-295DFC134566}"/>
                </a:ext>
              </a:extLst>
            </p:cNvPr>
            <p:cNvSpPr/>
            <p:nvPr/>
          </p:nvSpPr>
          <p:spPr>
            <a:xfrm>
              <a:off x="6132323" y="1222465"/>
              <a:ext cx="3182463" cy="5357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419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สำนักงานสภานโยบายการอุดมศึกษา วิทยาศาสตร์ วิจัยและนวัตกรรมแห่งชาติ (สอวช.)</a:t>
              </a:r>
              <a:endParaRPr lang="en-US" sz="1419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0B6723E-A5F1-4653-8A40-27F521EC24B6}"/>
              </a:ext>
            </a:extLst>
          </p:cNvPr>
          <p:cNvGrpSpPr/>
          <p:nvPr/>
        </p:nvGrpSpPr>
        <p:grpSpPr>
          <a:xfrm>
            <a:off x="3645965" y="2227016"/>
            <a:ext cx="2524527" cy="423193"/>
            <a:chOff x="6109039" y="1220865"/>
            <a:chExt cx="3205747" cy="537387"/>
          </a:xfrm>
        </p:grpSpPr>
        <p:sp>
          <p:nvSpPr>
            <p:cNvPr id="84" name="Rectangle: Top Corners Rounded 83">
              <a:extLst>
                <a:ext uri="{FF2B5EF4-FFF2-40B4-BE49-F238E27FC236}">
                  <a16:creationId xmlns:a16="http://schemas.microsoft.com/office/drawing/2014/main" id="{C7FF7C1A-2DB5-49D7-9673-373306DA902B}"/>
                </a:ext>
              </a:extLst>
            </p:cNvPr>
            <p:cNvSpPr/>
            <p:nvPr/>
          </p:nvSpPr>
          <p:spPr>
            <a:xfrm rot="5400000" flipH="1">
              <a:off x="7371145" y="-41241"/>
              <a:ext cx="535787" cy="3060000"/>
            </a:xfrm>
            <a:prstGeom prst="round2Same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DB8BF30-A286-4486-9DCD-2CF10A7F5B05}"/>
                </a:ext>
              </a:extLst>
            </p:cNvPr>
            <p:cNvSpPr/>
            <p:nvPr/>
          </p:nvSpPr>
          <p:spPr>
            <a:xfrm>
              <a:off x="6132323" y="1222465"/>
              <a:ext cx="3182463" cy="5357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419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สำนักงานคณะกรรมการส่งเสริมวิทยาศาสตร์ </a:t>
              </a:r>
              <a:br>
                <a:rPr lang="th-TH" sz="1419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419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วิจัยและนวัตกรรม (สกสว.)</a:t>
              </a:r>
              <a:endParaRPr lang="en-US" sz="1419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623D368-B0A9-4E0F-9D25-7F8E9FAFBBFA}"/>
              </a:ext>
            </a:extLst>
          </p:cNvPr>
          <p:cNvGrpSpPr/>
          <p:nvPr/>
        </p:nvGrpSpPr>
        <p:grpSpPr>
          <a:xfrm>
            <a:off x="3646453" y="4181763"/>
            <a:ext cx="2561471" cy="630000"/>
            <a:chOff x="6109020" y="2631404"/>
            <a:chExt cx="5983867" cy="529501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F0462D0-BBF0-45C9-8AAF-C1F7FC7162CC}"/>
                </a:ext>
              </a:extLst>
            </p:cNvPr>
            <p:cNvGrpSpPr/>
            <p:nvPr/>
          </p:nvGrpSpPr>
          <p:grpSpPr>
            <a:xfrm flipH="1">
              <a:off x="6109020" y="2631404"/>
              <a:ext cx="5944887" cy="5295012"/>
              <a:chOff x="950416" y="3106194"/>
              <a:chExt cx="5991629" cy="5336662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5C9B2FE-A856-4898-A405-3E8CCE21A450}"/>
                  </a:ext>
                </a:extLst>
              </p:cNvPr>
              <p:cNvSpPr/>
              <p:nvPr/>
            </p:nvSpPr>
            <p:spPr>
              <a:xfrm>
                <a:off x="983684" y="3106194"/>
                <a:ext cx="5958361" cy="53365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2" name="Rectangle: Top Corners Rounded 101">
                <a:extLst>
                  <a:ext uri="{FF2B5EF4-FFF2-40B4-BE49-F238E27FC236}">
                    <a16:creationId xmlns:a16="http://schemas.microsoft.com/office/drawing/2014/main" id="{FC51A02F-7270-4839-AEDB-952C9F9B158D}"/>
                  </a:ext>
                </a:extLst>
              </p:cNvPr>
              <p:cNvSpPr/>
              <p:nvPr/>
            </p:nvSpPr>
            <p:spPr>
              <a:xfrm rot="16200000" flipH="1" flipV="1">
                <a:off x="-1662820" y="5719431"/>
                <a:ext cx="5336661" cy="110189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1E161971-DB2F-41F5-867E-E60B6383E1D9}"/>
                </a:ext>
              </a:extLst>
            </p:cNvPr>
            <p:cNvSpPr/>
            <p:nvPr/>
          </p:nvSpPr>
          <p:spPr>
            <a:xfrm>
              <a:off x="6238158" y="4916713"/>
              <a:ext cx="5854729" cy="3009635"/>
            </a:xfrm>
            <a:prstGeom prst="roundRect">
              <a:avLst>
                <a:gd name="adj" fmla="val 108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8749" indent="-68749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th-TH" sz="1400" b="1" spc="-63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มหาวิทยาลัยในกำกับ </a:t>
              </a:r>
              <a:r>
                <a:rPr lang="en-US" sz="1400" b="1" spc="-63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27</a:t>
              </a:r>
              <a:r>
                <a:rPr lang="th-TH" sz="1400" b="1" spc="-63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400" b="1" spc="-63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sz="1400" b="1" spc="-63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แห่ง</a:t>
              </a:r>
              <a:endPara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19BF401-0250-44B3-B181-1BA2636472C7}"/>
              </a:ext>
            </a:extLst>
          </p:cNvPr>
          <p:cNvGrpSpPr/>
          <p:nvPr/>
        </p:nvGrpSpPr>
        <p:grpSpPr>
          <a:xfrm>
            <a:off x="6548634" y="1642346"/>
            <a:ext cx="2506191" cy="421935"/>
            <a:chOff x="2887635" y="2418844"/>
            <a:chExt cx="3207485" cy="540001"/>
          </a:xfrm>
        </p:grpSpPr>
        <p:sp>
          <p:nvSpPr>
            <p:cNvPr id="139" name="Rectangle: Top Corners Rounded 138">
              <a:extLst>
                <a:ext uri="{FF2B5EF4-FFF2-40B4-BE49-F238E27FC236}">
                  <a16:creationId xmlns:a16="http://schemas.microsoft.com/office/drawing/2014/main" id="{0F1959CC-53DC-4D45-8ADE-12F1F63161F4}"/>
                </a:ext>
              </a:extLst>
            </p:cNvPr>
            <p:cNvSpPr/>
            <p:nvPr/>
          </p:nvSpPr>
          <p:spPr>
            <a:xfrm rot="16200000">
              <a:off x="4159665" y="1146815"/>
              <a:ext cx="540000" cy="3084059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873ED34C-2377-4752-98C0-DC44E37336EF}"/>
                </a:ext>
              </a:extLst>
            </p:cNvPr>
            <p:cNvSpPr/>
            <p:nvPr/>
          </p:nvSpPr>
          <p:spPr>
            <a:xfrm>
              <a:off x="2887635" y="2418844"/>
              <a:ext cx="3207485" cy="54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42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สำนักงานพัฒนาเทคโนโลยีอวกาศและภูมิสารสนเทศ (สทอภ.)</a:t>
              </a:r>
              <a:endParaRPr lang="en-US" sz="142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FD7749F-8D6F-4F4D-B2E2-30FD12FE2760}"/>
              </a:ext>
            </a:extLst>
          </p:cNvPr>
          <p:cNvGrpSpPr/>
          <p:nvPr/>
        </p:nvGrpSpPr>
        <p:grpSpPr>
          <a:xfrm>
            <a:off x="6552446" y="2293115"/>
            <a:ext cx="2506191" cy="421935"/>
            <a:chOff x="2887635" y="2418844"/>
            <a:chExt cx="3207485" cy="540001"/>
          </a:xfrm>
        </p:grpSpPr>
        <p:sp>
          <p:nvSpPr>
            <p:cNvPr id="147" name="Rectangle: Top Corners Rounded 146">
              <a:extLst>
                <a:ext uri="{FF2B5EF4-FFF2-40B4-BE49-F238E27FC236}">
                  <a16:creationId xmlns:a16="http://schemas.microsoft.com/office/drawing/2014/main" id="{1BE041A8-DE15-4941-B1DE-E3221BB1A6CF}"/>
                </a:ext>
              </a:extLst>
            </p:cNvPr>
            <p:cNvSpPr/>
            <p:nvPr/>
          </p:nvSpPr>
          <p:spPr>
            <a:xfrm rot="16200000">
              <a:off x="4159665" y="1146815"/>
              <a:ext cx="540000" cy="3084059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69D7BD0D-1D3B-4834-B9C6-CB4173078C45}"/>
                </a:ext>
              </a:extLst>
            </p:cNvPr>
            <p:cNvSpPr/>
            <p:nvPr/>
          </p:nvSpPr>
          <p:spPr>
            <a:xfrm>
              <a:off x="2887635" y="2418844"/>
              <a:ext cx="3207485" cy="54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60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สถาบันเทคโนโลยีนิวเคลียร์แห่งชาติ (สทน.)</a:t>
              </a:r>
              <a:endParaRPr lang="en-US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F0F058-F7B2-4D3F-8678-9DF6138679B1}"/>
              </a:ext>
            </a:extLst>
          </p:cNvPr>
          <p:cNvGrpSpPr/>
          <p:nvPr/>
        </p:nvGrpSpPr>
        <p:grpSpPr>
          <a:xfrm>
            <a:off x="564649" y="3385362"/>
            <a:ext cx="2506191" cy="421933"/>
            <a:chOff x="359319" y="3185023"/>
            <a:chExt cx="2506191" cy="421933"/>
          </a:xfrm>
        </p:grpSpPr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id="{DAA359D3-49CA-4D45-B4DA-AA20B358C757}"/>
                </a:ext>
              </a:extLst>
            </p:cNvPr>
            <p:cNvSpPr/>
            <p:nvPr/>
          </p:nvSpPr>
          <p:spPr>
            <a:xfrm rot="5400000" flipH="1">
              <a:off x="1353228" y="2191114"/>
              <a:ext cx="421933" cy="2409751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BC0982E6-244E-4C9F-8058-F0FF6D8F8AE9}"/>
                </a:ext>
              </a:extLst>
            </p:cNvPr>
            <p:cNvSpPr/>
            <p:nvPr/>
          </p:nvSpPr>
          <p:spPr>
            <a:xfrm>
              <a:off x="359319" y="3185023"/>
              <a:ext cx="2506191" cy="4219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สำนักงานปรมาณูเพื่อสันติ (ปส.)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240751-D11F-4FDC-A4EF-C330750B3A78}"/>
              </a:ext>
            </a:extLst>
          </p:cNvPr>
          <p:cNvGrpSpPr/>
          <p:nvPr/>
        </p:nvGrpSpPr>
        <p:grpSpPr>
          <a:xfrm>
            <a:off x="564647" y="3972853"/>
            <a:ext cx="2506195" cy="432567"/>
            <a:chOff x="359320" y="3724731"/>
            <a:chExt cx="2506195" cy="432567"/>
          </a:xfrm>
        </p:grpSpPr>
        <p:sp>
          <p:nvSpPr>
            <p:cNvPr id="160" name="Rectangle: Top Corners Rounded 159">
              <a:extLst>
                <a:ext uri="{FF2B5EF4-FFF2-40B4-BE49-F238E27FC236}">
                  <a16:creationId xmlns:a16="http://schemas.microsoft.com/office/drawing/2014/main" id="{B3E5BE7B-F8DA-44BC-A0FC-9AB2F4C04384}"/>
                </a:ext>
              </a:extLst>
            </p:cNvPr>
            <p:cNvSpPr/>
            <p:nvPr/>
          </p:nvSpPr>
          <p:spPr>
            <a:xfrm rot="5400000" flipH="1">
              <a:off x="1353228" y="2741455"/>
              <a:ext cx="421935" cy="2409752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F4F4DD37-2BFC-4B7F-BDDA-3A6CB458C687}"/>
                </a:ext>
              </a:extLst>
            </p:cNvPr>
            <p:cNvSpPr/>
            <p:nvPr/>
          </p:nvSpPr>
          <p:spPr>
            <a:xfrm>
              <a:off x="359325" y="3724731"/>
              <a:ext cx="2506190" cy="421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สำนักงานการวิจัยแห่งชาติ (วช.)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09E22B-34EA-4728-9863-0F41F01DCEF7}"/>
              </a:ext>
            </a:extLst>
          </p:cNvPr>
          <p:cNvGrpSpPr/>
          <p:nvPr/>
        </p:nvGrpSpPr>
        <p:grpSpPr>
          <a:xfrm>
            <a:off x="565362" y="2777419"/>
            <a:ext cx="2506191" cy="453740"/>
            <a:chOff x="359320" y="2645311"/>
            <a:chExt cx="2506191" cy="453740"/>
          </a:xfrm>
        </p:grpSpPr>
        <p:sp>
          <p:nvSpPr>
            <p:cNvPr id="167" name="Rectangle: Top Corners Rounded 166">
              <a:extLst>
                <a:ext uri="{FF2B5EF4-FFF2-40B4-BE49-F238E27FC236}">
                  <a16:creationId xmlns:a16="http://schemas.microsoft.com/office/drawing/2014/main" id="{DD7BF7B8-977A-42CF-81D6-5B721A7378D6}"/>
                </a:ext>
              </a:extLst>
            </p:cNvPr>
            <p:cNvSpPr/>
            <p:nvPr/>
          </p:nvSpPr>
          <p:spPr>
            <a:xfrm rot="5400000" flipH="1">
              <a:off x="1353228" y="1683210"/>
              <a:ext cx="421933" cy="2409750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8571292E-B380-4904-A3D7-2FAD1D2D4A15}"/>
                </a:ext>
              </a:extLst>
            </p:cNvPr>
            <p:cNvSpPr/>
            <p:nvPr/>
          </p:nvSpPr>
          <p:spPr>
            <a:xfrm flipH="1">
              <a:off x="359321" y="2645311"/>
              <a:ext cx="2506190" cy="4219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กรมวิทยาศาสตร์บริการ (วศ.)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B63582-0D2D-4569-A9AF-E7DE542D6127}"/>
              </a:ext>
            </a:extLst>
          </p:cNvPr>
          <p:cNvGrpSpPr/>
          <p:nvPr/>
        </p:nvGrpSpPr>
        <p:grpSpPr>
          <a:xfrm>
            <a:off x="566791" y="1639524"/>
            <a:ext cx="2506191" cy="421933"/>
            <a:chOff x="359319" y="1639521"/>
            <a:chExt cx="2506191" cy="421933"/>
          </a:xfrm>
        </p:grpSpPr>
        <p:sp>
          <p:nvSpPr>
            <p:cNvPr id="170" name="Rectangle: Top Corners Rounded 169">
              <a:extLst>
                <a:ext uri="{FF2B5EF4-FFF2-40B4-BE49-F238E27FC236}">
                  <a16:creationId xmlns:a16="http://schemas.microsoft.com/office/drawing/2014/main" id="{8ACA5A40-5237-4360-B9F2-AA5CF87268C5}"/>
                </a:ext>
              </a:extLst>
            </p:cNvPr>
            <p:cNvSpPr/>
            <p:nvPr/>
          </p:nvSpPr>
          <p:spPr>
            <a:xfrm rot="5400000" flipH="1">
              <a:off x="1353228" y="645612"/>
              <a:ext cx="421933" cy="2409751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EFB8D9A4-ED67-4541-A0C3-6F2FAE32E0C7}"/>
                </a:ext>
              </a:extLst>
            </p:cNvPr>
            <p:cNvSpPr/>
            <p:nvPr/>
          </p:nvSpPr>
          <p:spPr>
            <a:xfrm>
              <a:off x="359319" y="1639521"/>
              <a:ext cx="2506191" cy="4219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สำนักงานรัฐมนตรี (สร.)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70EB09-E3C5-4425-BF6E-DFAC5AFA212F}"/>
              </a:ext>
            </a:extLst>
          </p:cNvPr>
          <p:cNvGrpSpPr/>
          <p:nvPr/>
        </p:nvGrpSpPr>
        <p:grpSpPr>
          <a:xfrm>
            <a:off x="566791" y="2227012"/>
            <a:ext cx="2506191" cy="421933"/>
            <a:chOff x="359319" y="2155922"/>
            <a:chExt cx="2506191" cy="421933"/>
          </a:xfrm>
        </p:grpSpPr>
        <p:sp>
          <p:nvSpPr>
            <p:cNvPr id="173" name="Rectangle: Top Corners Rounded 172">
              <a:extLst>
                <a:ext uri="{FF2B5EF4-FFF2-40B4-BE49-F238E27FC236}">
                  <a16:creationId xmlns:a16="http://schemas.microsoft.com/office/drawing/2014/main" id="{BC8AD430-1159-4C35-9A22-604AFD0B2DB3}"/>
                </a:ext>
              </a:extLst>
            </p:cNvPr>
            <p:cNvSpPr/>
            <p:nvPr/>
          </p:nvSpPr>
          <p:spPr>
            <a:xfrm rot="5400000" flipH="1">
              <a:off x="1353228" y="1162013"/>
              <a:ext cx="421933" cy="2409751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DA43AF10-D18D-442E-932F-FE9F91A03E11}"/>
                </a:ext>
              </a:extLst>
            </p:cNvPr>
            <p:cNvSpPr/>
            <p:nvPr/>
          </p:nvSpPr>
          <p:spPr>
            <a:xfrm>
              <a:off x="359319" y="2155922"/>
              <a:ext cx="2506191" cy="4219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สำนักงานปลัดกระทรวง (สป.)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3A36F5-04ED-4D5F-A64A-FBA35CB3FACE}"/>
              </a:ext>
            </a:extLst>
          </p:cNvPr>
          <p:cNvGrpSpPr/>
          <p:nvPr/>
        </p:nvGrpSpPr>
        <p:grpSpPr>
          <a:xfrm>
            <a:off x="3645882" y="2809225"/>
            <a:ext cx="2524527" cy="423192"/>
            <a:chOff x="6109039" y="1220864"/>
            <a:chExt cx="3205747" cy="537388"/>
          </a:xfrm>
        </p:grpSpPr>
        <p:sp>
          <p:nvSpPr>
            <p:cNvPr id="178" name="Rectangle: Top Corners Rounded 177">
              <a:extLst>
                <a:ext uri="{FF2B5EF4-FFF2-40B4-BE49-F238E27FC236}">
                  <a16:creationId xmlns:a16="http://schemas.microsoft.com/office/drawing/2014/main" id="{EBA6ED6B-BC7C-4D7B-B266-5B686C59C198}"/>
                </a:ext>
              </a:extLst>
            </p:cNvPr>
            <p:cNvSpPr/>
            <p:nvPr/>
          </p:nvSpPr>
          <p:spPr>
            <a:xfrm rot="5400000" flipH="1">
              <a:off x="7371145" y="-41242"/>
              <a:ext cx="535787" cy="3059999"/>
            </a:xfrm>
            <a:prstGeom prst="round2Same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B7FF8199-1998-4772-8898-7F38B0A17CD8}"/>
                </a:ext>
              </a:extLst>
            </p:cNvPr>
            <p:cNvSpPr/>
            <p:nvPr/>
          </p:nvSpPr>
          <p:spPr>
            <a:xfrm>
              <a:off x="6132323" y="1222465"/>
              <a:ext cx="3182463" cy="5357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419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สำนักงานพัฒนาวิทยาศาสตร์และเทคโนโลยีแห่งชาติ (สวทช.)</a:t>
              </a:r>
              <a:endParaRPr lang="en-US" sz="1419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19758B1-BEE7-45AC-A812-C894EAD75D97}"/>
              </a:ext>
            </a:extLst>
          </p:cNvPr>
          <p:cNvGrpSpPr/>
          <p:nvPr/>
        </p:nvGrpSpPr>
        <p:grpSpPr>
          <a:xfrm>
            <a:off x="3645882" y="3384104"/>
            <a:ext cx="2524527" cy="423193"/>
            <a:chOff x="6109039" y="1220865"/>
            <a:chExt cx="3205747" cy="537387"/>
          </a:xfrm>
        </p:grpSpPr>
        <p:sp>
          <p:nvSpPr>
            <p:cNvPr id="182" name="Rectangle: Top Corners Rounded 181">
              <a:extLst>
                <a:ext uri="{FF2B5EF4-FFF2-40B4-BE49-F238E27FC236}">
                  <a16:creationId xmlns:a16="http://schemas.microsoft.com/office/drawing/2014/main" id="{CDEE1032-853E-4EAB-B574-EBB11FCAC159}"/>
                </a:ext>
              </a:extLst>
            </p:cNvPr>
            <p:cNvSpPr/>
            <p:nvPr/>
          </p:nvSpPr>
          <p:spPr>
            <a:xfrm rot="5400000" flipH="1">
              <a:off x="7371145" y="-41241"/>
              <a:ext cx="535787" cy="3060000"/>
            </a:xfrm>
            <a:prstGeom prst="round2Same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CD29795F-89B6-45C6-B6C7-4F17B619FD96}"/>
                </a:ext>
              </a:extLst>
            </p:cNvPr>
            <p:cNvSpPr/>
            <p:nvPr/>
          </p:nvSpPr>
          <p:spPr>
            <a:xfrm>
              <a:off x="6132323" y="1222465"/>
              <a:ext cx="3182463" cy="5357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สถาบันมาตรวิทยาแห่งชาติ (มว.)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447F33B-F39D-411E-8FFD-590FD2BCDF70}"/>
              </a:ext>
            </a:extLst>
          </p:cNvPr>
          <p:cNvGrpSpPr/>
          <p:nvPr/>
        </p:nvGrpSpPr>
        <p:grpSpPr>
          <a:xfrm>
            <a:off x="3645882" y="3968489"/>
            <a:ext cx="2524527" cy="423193"/>
            <a:chOff x="6109039" y="1220865"/>
            <a:chExt cx="3205747" cy="537387"/>
          </a:xfrm>
        </p:grpSpPr>
        <p:sp>
          <p:nvSpPr>
            <p:cNvPr id="185" name="Rectangle: Top Corners Rounded 184">
              <a:extLst>
                <a:ext uri="{FF2B5EF4-FFF2-40B4-BE49-F238E27FC236}">
                  <a16:creationId xmlns:a16="http://schemas.microsoft.com/office/drawing/2014/main" id="{E1237A21-E77D-4B32-8DEA-695289E23C0A}"/>
                </a:ext>
              </a:extLst>
            </p:cNvPr>
            <p:cNvSpPr/>
            <p:nvPr/>
          </p:nvSpPr>
          <p:spPr>
            <a:xfrm rot="5400000" flipH="1">
              <a:off x="7371145" y="-41241"/>
              <a:ext cx="535787" cy="3060000"/>
            </a:xfrm>
            <a:prstGeom prst="round2Same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C946AABD-FF11-427D-975F-03C4D5291AEA}"/>
                </a:ext>
              </a:extLst>
            </p:cNvPr>
            <p:cNvSpPr/>
            <p:nvPr/>
          </p:nvSpPr>
          <p:spPr>
            <a:xfrm>
              <a:off x="6132323" y="1222465"/>
              <a:ext cx="3182463" cy="5357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600" b="1" spc="-8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สถาบันอุดมศึกษาในกำกับของรัฐ</a:t>
              </a:r>
              <a:endParaRPr lang="en-US" sz="1400" spc="-8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81B2F3A-9A57-40CC-BC6C-42863B6159B9}"/>
              </a:ext>
            </a:extLst>
          </p:cNvPr>
          <p:cNvGrpSpPr/>
          <p:nvPr/>
        </p:nvGrpSpPr>
        <p:grpSpPr>
          <a:xfrm>
            <a:off x="3661947" y="4943235"/>
            <a:ext cx="2506191" cy="421935"/>
            <a:chOff x="2887635" y="2418844"/>
            <a:chExt cx="3207485" cy="540001"/>
          </a:xfrm>
        </p:grpSpPr>
        <p:sp>
          <p:nvSpPr>
            <p:cNvPr id="188" name="Rectangle: Top Corners Rounded 187">
              <a:extLst>
                <a:ext uri="{FF2B5EF4-FFF2-40B4-BE49-F238E27FC236}">
                  <a16:creationId xmlns:a16="http://schemas.microsoft.com/office/drawing/2014/main" id="{DDD3F3E2-BF54-4A04-9EC8-9959BABDD4E1}"/>
                </a:ext>
              </a:extLst>
            </p:cNvPr>
            <p:cNvSpPr/>
            <p:nvPr/>
          </p:nvSpPr>
          <p:spPr>
            <a:xfrm rot="5400000" flipH="1">
              <a:off x="4159665" y="1146815"/>
              <a:ext cx="540000" cy="3084059"/>
            </a:xfrm>
            <a:prstGeom prst="round2Same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549B5682-F6D3-4756-8FA0-BC87D810DD16}"/>
                </a:ext>
              </a:extLst>
            </p:cNvPr>
            <p:cNvSpPr/>
            <p:nvPr/>
          </p:nvSpPr>
          <p:spPr>
            <a:xfrm>
              <a:off x="2887635" y="2418844"/>
              <a:ext cx="3207485" cy="54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60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สถาบันวิจัยวิทยาศาสตร์และเทคโนโลยีแห่งประเทศไทย (วว.)</a:t>
              </a:r>
              <a:endParaRPr lang="en-US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D4093D1F-67AA-4D5F-AA4F-14B2DD32E87E}"/>
              </a:ext>
            </a:extLst>
          </p:cNvPr>
          <p:cNvSpPr/>
          <p:nvPr/>
        </p:nvSpPr>
        <p:spPr>
          <a:xfrm rot="16200000">
            <a:off x="7544580" y="4503351"/>
            <a:ext cx="421933" cy="2409751"/>
          </a:xfrm>
          <a:prstGeom prst="round2Same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9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6EACB60F-02A3-4B70-9683-838B043545F3}"/>
              </a:ext>
            </a:extLst>
          </p:cNvPr>
          <p:cNvSpPr/>
          <p:nvPr/>
        </p:nvSpPr>
        <p:spPr>
          <a:xfrm>
            <a:off x="6550671" y="5465453"/>
            <a:ext cx="2573439" cy="421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spc="-7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ศูนย์ความเป็นเลิศด้านชีววิทยาศาสตร์ (</a:t>
            </a:r>
            <a:r>
              <a:rPr lang="th-TH" sz="1600" b="1" spc="-7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ศลช</a:t>
            </a:r>
            <a:r>
              <a:rPr lang="th-TH" sz="1600" b="1" spc="-7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1600" spc="-7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FBAB1CD-FBD3-4E7F-8A31-9A48D39ADCA0}"/>
              </a:ext>
            </a:extLst>
          </p:cNvPr>
          <p:cNvGrpSpPr/>
          <p:nvPr/>
        </p:nvGrpSpPr>
        <p:grpSpPr>
          <a:xfrm>
            <a:off x="6548637" y="4201043"/>
            <a:ext cx="2506191" cy="421935"/>
            <a:chOff x="2887635" y="2418844"/>
            <a:chExt cx="3207485" cy="540001"/>
          </a:xfrm>
        </p:grpSpPr>
        <p:sp>
          <p:nvSpPr>
            <p:cNvPr id="194" name="Rectangle: Top Corners Rounded 193">
              <a:extLst>
                <a:ext uri="{FF2B5EF4-FFF2-40B4-BE49-F238E27FC236}">
                  <a16:creationId xmlns:a16="http://schemas.microsoft.com/office/drawing/2014/main" id="{B8475BF4-7A2D-4C10-81D1-512B0FDC249E}"/>
                </a:ext>
              </a:extLst>
            </p:cNvPr>
            <p:cNvSpPr/>
            <p:nvPr/>
          </p:nvSpPr>
          <p:spPr>
            <a:xfrm rot="16200000">
              <a:off x="4159665" y="1146815"/>
              <a:ext cx="540000" cy="3084059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313554DE-ABEF-4DB1-9F35-7466F4D22DD1}"/>
                </a:ext>
              </a:extLst>
            </p:cNvPr>
            <p:cNvSpPr/>
            <p:nvPr/>
          </p:nvSpPr>
          <p:spPr>
            <a:xfrm>
              <a:off x="2887635" y="2418844"/>
              <a:ext cx="3207485" cy="54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สถาบันสารสนเทศทรัพยากรน้ำ</a:t>
              </a:r>
              <a:r>
                <a:rPr lang="en-US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b="1" spc="-63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สส</a:t>
              </a:r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น.)</a:t>
              </a:r>
              <a:endPara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F153522-5232-4367-A7FF-7EA7B43E29E2}"/>
              </a:ext>
            </a:extLst>
          </p:cNvPr>
          <p:cNvGrpSpPr/>
          <p:nvPr/>
        </p:nvGrpSpPr>
        <p:grpSpPr>
          <a:xfrm>
            <a:off x="6552447" y="4851813"/>
            <a:ext cx="2506191" cy="421935"/>
            <a:chOff x="2887635" y="2418844"/>
            <a:chExt cx="3207485" cy="540001"/>
          </a:xfrm>
        </p:grpSpPr>
        <p:sp>
          <p:nvSpPr>
            <p:cNvPr id="197" name="Rectangle: Top Corners Rounded 196">
              <a:extLst>
                <a:ext uri="{FF2B5EF4-FFF2-40B4-BE49-F238E27FC236}">
                  <a16:creationId xmlns:a16="http://schemas.microsoft.com/office/drawing/2014/main" id="{AD40632F-1333-4791-BD18-7E1C449FA3C0}"/>
                </a:ext>
              </a:extLst>
            </p:cNvPr>
            <p:cNvSpPr/>
            <p:nvPr/>
          </p:nvSpPr>
          <p:spPr>
            <a:xfrm rot="16200000">
              <a:off x="4159665" y="1146815"/>
              <a:ext cx="540000" cy="3084059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105703D-D778-42DA-8FC7-B9343036EDE1}"/>
                </a:ext>
              </a:extLst>
            </p:cNvPr>
            <p:cNvSpPr/>
            <p:nvPr/>
          </p:nvSpPr>
          <p:spPr>
            <a:xfrm>
              <a:off x="2887635" y="2418844"/>
              <a:ext cx="3207485" cy="54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สำนักงานนวัตกรรมแห่งชาติ (สนช.)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B12FD1-6441-4760-A852-B741CC8F8B6E}"/>
              </a:ext>
            </a:extLst>
          </p:cNvPr>
          <p:cNvGrpSpPr/>
          <p:nvPr/>
        </p:nvGrpSpPr>
        <p:grpSpPr>
          <a:xfrm>
            <a:off x="564119" y="4591416"/>
            <a:ext cx="2544783" cy="1329440"/>
            <a:chOff x="-5541303" y="57530"/>
            <a:chExt cx="2544783" cy="1329440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7BCA2C98-DE1A-4DE3-B214-016A8C546BE1}"/>
                </a:ext>
              </a:extLst>
            </p:cNvPr>
            <p:cNvGrpSpPr/>
            <p:nvPr/>
          </p:nvGrpSpPr>
          <p:grpSpPr>
            <a:xfrm flipH="1">
              <a:off x="-5541303" y="306968"/>
              <a:ext cx="2544783" cy="1080002"/>
              <a:chOff x="950413" y="3176691"/>
              <a:chExt cx="5991629" cy="1382217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ED0658C5-50F8-47F4-9E26-5652D4C22FD3}"/>
                  </a:ext>
                </a:extLst>
              </p:cNvPr>
              <p:cNvSpPr/>
              <p:nvPr/>
            </p:nvSpPr>
            <p:spPr>
              <a:xfrm>
                <a:off x="983681" y="3176691"/>
                <a:ext cx="5958361" cy="13822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1" name="Rectangle: Top Corners Rounded 210">
                <a:extLst>
                  <a:ext uri="{FF2B5EF4-FFF2-40B4-BE49-F238E27FC236}">
                    <a16:creationId xmlns:a16="http://schemas.microsoft.com/office/drawing/2014/main" id="{51B89F00-B1E7-4806-AE28-3B1283DD177C}"/>
                  </a:ext>
                </a:extLst>
              </p:cNvPr>
              <p:cNvSpPr/>
              <p:nvPr/>
            </p:nvSpPr>
            <p:spPr>
              <a:xfrm rot="16200000" flipH="1" flipV="1">
                <a:off x="313306" y="3813800"/>
                <a:ext cx="1382215" cy="108002"/>
              </a:xfrm>
              <a:prstGeom prst="round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E8501777-D570-4695-872E-FB49A42D3FBF}"/>
                </a:ext>
              </a:extLst>
            </p:cNvPr>
            <p:cNvGrpSpPr/>
            <p:nvPr/>
          </p:nvGrpSpPr>
          <p:grpSpPr>
            <a:xfrm>
              <a:off x="-5535447" y="57530"/>
              <a:ext cx="2506195" cy="432567"/>
              <a:chOff x="359320" y="3724731"/>
              <a:chExt cx="2506195" cy="432567"/>
            </a:xfrm>
          </p:grpSpPr>
          <p:sp>
            <p:nvSpPr>
              <p:cNvPr id="213" name="Rectangle: Top Corners Rounded 212">
                <a:extLst>
                  <a:ext uri="{FF2B5EF4-FFF2-40B4-BE49-F238E27FC236}">
                    <a16:creationId xmlns:a16="http://schemas.microsoft.com/office/drawing/2014/main" id="{6C3E6BE2-140A-410B-A7EF-AC1672F1A730}"/>
                  </a:ext>
                </a:extLst>
              </p:cNvPr>
              <p:cNvSpPr/>
              <p:nvPr/>
            </p:nvSpPr>
            <p:spPr>
              <a:xfrm rot="5400000" flipH="1">
                <a:off x="1353228" y="2741455"/>
                <a:ext cx="421935" cy="2409752"/>
              </a:xfrm>
              <a:prstGeom prst="round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0F57A5D1-76E3-4E6C-8E0F-7CD0333C989C}"/>
                  </a:ext>
                </a:extLst>
              </p:cNvPr>
              <p:cNvSpPr/>
              <p:nvPr/>
            </p:nvSpPr>
            <p:spPr>
              <a:xfrm>
                <a:off x="359325" y="3724731"/>
                <a:ext cx="2506190" cy="4219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1891" b="1" spc="-39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สถาบันอุดมศึกษาของรัฐ </a:t>
                </a:r>
                <a:r>
                  <a:rPr lang="th-TH" sz="1575" spc="-39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(ส่วนราชการ)</a:t>
                </a:r>
                <a:endParaRPr lang="en-US" sz="1891" spc="-39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FB064F3-9852-45BE-BCB1-B4BB1768B703}"/>
              </a:ext>
            </a:extLst>
          </p:cNvPr>
          <p:cNvSpPr/>
          <p:nvPr/>
        </p:nvSpPr>
        <p:spPr>
          <a:xfrm>
            <a:off x="609537" y="5088503"/>
            <a:ext cx="2303163" cy="672600"/>
          </a:xfrm>
          <a:prstGeom prst="roundRect">
            <a:avLst>
              <a:gd name="adj" fmla="val 108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749" indent="-68749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มหาวิทยาลัยรัฐ	</a:t>
            </a:r>
            <a:r>
              <a:rPr lang="en-US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   </a:t>
            </a: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1400" b="1" spc="-63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8749" indent="-68749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th-TH" sz="1400" b="1" spc="-63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</a:t>
            </a:r>
            <a:r>
              <a:rPr lang="en-US" sz="1400" b="1" spc="-63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   </a:t>
            </a: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endParaRPr lang="en-US" sz="1400" b="1" spc="-63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8749" indent="-68749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มหาวิทยาลัยเทคโนโลยีราชมงคล</a:t>
            </a:r>
            <a:r>
              <a:rPr lang="en-US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   </a:t>
            </a: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pPr marL="68749" indent="-68749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ถาบันวิทยาลัยชุมชน</a:t>
            </a:r>
            <a:r>
              <a:rPr lang="en-US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n-US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  </a:t>
            </a:r>
            <a:r>
              <a:rPr lang="th-TH" sz="1400" b="1" spc="-63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85BC908-AC7C-42B6-A09A-88671DE57671}"/>
              </a:ext>
            </a:extLst>
          </p:cNvPr>
          <p:cNvGrpSpPr/>
          <p:nvPr/>
        </p:nvGrpSpPr>
        <p:grpSpPr>
          <a:xfrm>
            <a:off x="3661947" y="5520975"/>
            <a:ext cx="2506191" cy="421935"/>
            <a:chOff x="2887635" y="2418844"/>
            <a:chExt cx="3207485" cy="540001"/>
          </a:xfrm>
        </p:grpSpPr>
        <p:sp>
          <p:nvSpPr>
            <p:cNvPr id="216" name="Rectangle: Top Corners Rounded 215">
              <a:extLst>
                <a:ext uri="{FF2B5EF4-FFF2-40B4-BE49-F238E27FC236}">
                  <a16:creationId xmlns:a16="http://schemas.microsoft.com/office/drawing/2014/main" id="{05DEB1EE-0DAC-4FE7-8007-E04F4A9E4AAE}"/>
                </a:ext>
              </a:extLst>
            </p:cNvPr>
            <p:cNvSpPr/>
            <p:nvPr/>
          </p:nvSpPr>
          <p:spPr>
            <a:xfrm rot="5400000" flipH="1">
              <a:off x="4159665" y="1146815"/>
              <a:ext cx="540000" cy="3084059"/>
            </a:xfrm>
            <a:prstGeom prst="round2Same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1859493B-7DDD-44DB-81D4-751A123F786C}"/>
                </a:ext>
              </a:extLst>
            </p:cNvPr>
            <p:cNvSpPr/>
            <p:nvPr/>
          </p:nvSpPr>
          <p:spPr>
            <a:xfrm>
              <a:off x="2887635" y="2418844"/>
              <a:ext cx="3207485" cy="54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60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องค์การพิพิธภัณฑ์วิทยาศาสตร์แห่งชาติ (</a:t>
              </a:r>
              <a:r>
                <a:rPr lang="th-TH" sz="1600" b="1" spc="-63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อพ</a:t>
              </a:r>
              <a:r>
                <a:rPr lang="th-TH" sz="160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วช.)</a:t>
              </a:r>
              <a:endParaRPr lang="en-US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3B1BBD97-02A7-49CF-9698-C3D87ACB0360}"/>
              </a:ext>
            </a:extLst>
          </p:cNvPr>
          <p:cNvCxnSpPr>
            <a:cxnSpLocks/>
            <a:stCxn id="7" idx="2"/>
            <a:endCxn id="214" idx="1"/>
          </p:cNvCxnSpPr>
          <p:nvPr/>
        </p:nvCxnSpPr>
        <p:spPr>
          <a:xfrm rot="5400000">
            <a:off x="707535" y="799270"/>
            <a:ext cx="3865556" cy="4140671"/>
          </a:xfrm>
          <a:prstGeom prst="bentConnector4">
            <a:avLst>
              <a:gd name="adj1" fmla="val 8511"/>
              <a:gd name="adj2" fmla="val 107383"/>
            </a:avLst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050062A0-F457-430D-9592-7230149985B0}"/>
              </a:ext>
            </a:extLst>
          </p:cNvPr>
          <p:cNvCxnSpPr>
            <a:cxnSpLocks/>
            <a:stCxn id="7" idx="2"/>
            <a:endCxn id="191" idx="1"/>
          </p:cNvCxnSpPr>
          <p:nvPr/>
        </p:nvCxnSpPr>
        <p:spPr>
          <a:xfrm rot="16200000" flipH="1">
            <a:off x="4449835" y="1197639"/>
            <a:ext cx="4771399" cy="4249773"/>
          </a:xfrm>
          <a:prstGeom prst="bentConnector4">
            <a:avLst>
              <a:gd name="adj1" fmla="val 6896"/>
              <a:gd name="adj2" fmla="val 107397"/>
            </a:avLst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7E30BDB5-2F02-4751-AFB2-7817664AC3D0}"/>
              </a:ext>
            </a:extLst>
          </p:cNvPr>
          <p:cNvCxnSpPr>
            <a:stCxn id="73" idx="1"/>
            <a:endCxn id="217" idx="1"/>
          </p:cNvCxnSpPr>
          <p:nvPr/>
        </p:nvCxnSpPr>
        <p:spPr>
          <a:xfrm rot="10800000" flipV="1">
            <a:off x="3661949" y="1851751"/>
            <a:ext cx="2353" cy="3880191"/>
          </a:xfrm>
          <a:prstGeom prst="bentConnector3">
            <a:avLst>
              <a:gd name="adj1" fmla="val 13092690"/>
            </a:avLst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058285FB-6923-4A10-8C07-D9E1417A95EE}"/>
              </a:ext>
            </a:extLst>
          </p:cNvPr>
          <p:cNvCxnSpPr>
            <a:endCxn id="170" idx="1"/>
          </p:cNvCxnSpPr>
          <p:nvPr/>
        </p:nvCxnSpPr>
        <p:spPr>
          <a:xfrm flipV="1">
            <a:off x="264405" y="1850488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B6DC8A27-AE1C-431C-A088-83F61B8B8236}"/>
              </a:ext>
            </a:extLst>
          </p:cNvPr>
          <p:cNvCxnSpPr/>
          <p:nvPr/>
        </p:nvCxnSpPr>
        <p:spPr>
          <a:xfrm flipV="1">
            <a:off x="261739" y="2447572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C330F834-3EFC-455C-98E7-0F23F82288E2}"/>
              </a:ext>
            </a:extLst>
          </p:cNvPr>
          <p:cNvCxnSpPr/>
          <p:nvPr/>
        </p:nvCxnSpPr>
        <p:spPr>
          <a:xfrm flipV="1">
            <a:off x="267589" y="3029810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27E9AE8-6D08-48D0-8393-C8D19A09B1C0}"/>
              </a:ext>
            </a:extLst>
          </p:cNvPr>
          <p:cNvCxnSpPr/>
          <p:nvPr/>
        </p:nvCxnSpPr>
        <p:spPr>
          <a:xfrm flipV="1">
            <a:off x="265999" y="3600728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B3CF326-A031-4A82-A22B-F8C018FE04AC}"/>
              </a:ext>
            </a:extLst>
          </p:cNvPr>
          <p:cNvCxnSpPr/>
          <p:nvPr/>
        </p:nvCxnSpPr>
        <p:spPr>
          <a:xfrm flipV="1">
            <a:off x="265999" y="4206976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86E6A4B-3C80-4A86-90FD-7055AF1E3841}"/>
              </a:ext>
            </a:extLst>
          </p:cNvPr>
          <p:cNvCxnSpPr/>
          <p:nvPr/>
        </p:nvCxnSpPr>
        <p:spPr>
          <a:xfrm flipV="1">
            <a:off x="3336171" y="2433712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2C9D69D4-B796-47CC-8D69-A407427CE6CE}"/>
              </a:ext>
            </a:extLst>
          </p:cNvPr>
          <p:cNvCxnSpPr/>
          <p:nvPr/>
        </p:nvCxnSpPr>
        <p:spPr>
          <a:xfrm flipV="1">
            <a:off x="3346387" y="3016622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8BEA8B9D-77C1-48D5-90B4-912755CC0249}"/>
              </a:ext>
            </a:extLst>
          </p:cNvPr>
          <p:cNvCxnSpPr/>
          <p:nvPr/>
        </p:nvCxnSpPr>
        <p:spPr>
          <a:xfrm flipV="1">
            <a:off x="3343276" y="3581146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CD88B079-090D-43DC-9EA6-3BD681C86BA6}"/>
              </a:ext>
            </a:extLst>
          </p:cNvPr>
          <p:cNvCxnSpPr/>
          <p:nvPr/>
        </p:nvCxnSpPr>
        <p:spPr>
          <a:xfrm flipV="1">
            <a:off x="3342876" y="4174046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525509F0-E124-4ACF-82D9-1E6181DABC86}"/>
              </a:ext>
            </a:extLst>
          </p:cNvPr>
          <p:cNvCxnSpPr/>
          <p:nvPr/>
        </p:nvCxnSpPr>
        <p:spPr>
          <a:xfrm flipV="1">
            <a:off x="3342876" y="5151110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ADEF58D1-27BB-4FF6-BB18-D78B489C014E}"/>
              </a:ext>
            </a:extLst>
          </p:cNvPr>
          <p:cNvCxnSpPr/>
          <p:nvPr/>
        </p:nvCxnSpPr>
        <p:spPr>
          <a:xfrm flipV="1">
            <a:off x="8958444" y="1838023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9D392D69-0211-4BA6-8AE7-3C076518825E}"/>
              </a:ext>
            </a:extLst>
          </p:cNvPr>
          <p:cNvCxnSpPr/>
          <p:nvPr/>
        </p:nvCxnSpPr>
        <p:spPr>
          <a:xfrm flipV="1">
            <a:off x="8958383" y="2505919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06197F4B-4423-4F95-BCF3-1CD5B82F1F95}"/>
              </a:ext>
            </a:extLst>
          </p:cNvPr>
          <p:cNvCxnSpPr/>
          <p:nvPr/>
        </p:nvCxnSpPr>
        <p:spPr>
          <a:xfrm flipV="1">
            <a:off x="8942949" y="3143374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13CA4E8A-C489-4CEF-9203-D7E989100BAE}"/>
              </a:ext>
            </a:extLst>
          </p:cNvPr>
          <p:cNvCxnSpPr/>
          <p:nvPr/>
        </p:nvCxnSpPr>
        <p:spPr>
          <a:xfrm flipV="1">
            <a:off x="8958384" y="3794008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D10A1421-5C41-4E4D-A123-B17A0C87A41F}"/>
              </a:ext>
            </a:extLst>
          </p:cNvPr>
          <p:cNvCxnSpPr/>
          <p:nvPr/>
        </p:nvCxnSpPr>
        <p:spPr>
          <a:xfrm flipV="1">
            <a:off x="8960563" y="4408630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0D809360-F685-4C14-B678-D8F051BF7F7D}"/>
              </a:ext>
            </a:extLst>
          </p:cNvPr>
          <p:cNvCxnSpPr/>
          <p:nvPr/>
        </p:nvCxnSpPr>
        <p:spPr>
          <a:xfrm flipV="1">
            <a:off x="8958384" y="5062778"/>
            <a:ext cx="302384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C2F23E1-CC70-4985-8ECE-BF0FB7F1E072}"/>
              </a:ext>
            </a:extLst>
          </p:cNvPr>
          <p:cNvCxnSpPr>
            <a:cxnSpLocks/>
          </p:cNvCxnSpPr>
          <p:nvPr/>
        </p:nvCxnSpPr>
        <p:spPr>
          <a:xfrm rot="5400000" flipV="1">
            <a:off x="3060711" y="1566972"/>
            <a:ext cx="576000" cy="126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10D10EB-26C5-45D9-81FC-AD8890772A55}"/>
              </a:ext>
            </a:extLst>
          </p:cNvPr>
          <p:cNvGrpSpPr/>
          <p:nvPr/>
        </p:nvGrpSpPr>
        <p:grpSpPr>
          <a:xfrm>
            <a:off x="2117681" y="6388432"/>
            <a:ext cx="5498284" cy="220415"/>
            <a:chOff x="2954147" y="6463073"/>
            <a:chExt cx="5498282" cy="220417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E165EAA8-D00A-4A59-9BBC-63A5346B37E1}"/>
                </a:ext>
              </a:extLst>
            </p:cNvPr>
            <p:cNvGrpSpPr/>
            <p:nvPr/>
          </p:nvGrpSpPr>
          <p:grpSpPr>
            <a:xfrm>
              <a:off x="2954147" y="6468488"/>
              <a:ext cx="888140" cy="215002"/>
              <a:chOff x="3156170" y="6468488"/>
              <a:chExt cx="888140" cy="215002"/>
            </a:xfrm>
          </p:grpSpPr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F5A704B0-ED48-4843-866C-F3A15E2B4C8B}"/>
                  </a:ext>
                </a:extLst>
              </p:cNvPr>
              <p:cNvSpPr txBox="1"/>
              <p:nvPr/>
            </p:nvSpPr>
            <p:spPr bwMode="auto">
              <a:xfrm>
                <a:off x="3279357" y="6479507"/>
                <a:ext cx="764953" cy="203983"/>
              </a:xfrm>
              <a:prstGeom prst="rect">
                <a:avLst/>
              </a:prstGeom>
              <a:noFill/>
            </p:spPr>
            <p:txBody>
              <a:bodyPr wrap="none" tIns="32400">
                <a:spAutoFit/>
              </a:bodyPr>
              <a:lstStyle/>
              <a:p>
                <a:pPr>
                  <a:lnSpc>
                    <a:spcPct val="60000"/>
                  </a:lnSpc>
                  <a:defRPr/>
                </a:pPr>
                <a:r>
                  <a:rPr lang="th-TH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 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: </a:t>
                </a:r>
                <a:r>
                  <a:rPr lang="th-TH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ส่วนราชการ</a:t>
                </a:r>
                <a:endParaRPr lang="en-US" sz="12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59" name="Rectangle: Top Corners Rounded 258">
                <a:extLst>
                  <a:ext uri="{FF2B5EF4-FFF2-40B4-BE49-F238E27FC236}">
                    <a16:creationId xmlns:a16="http://schemas.microsoft.com/office/drawing/2014/main" id="{F3AB7C0D-54EA-4E53-8BB5-7F4A871D6FBD}"/>
                  </a:ext>
                </a:extLst>
              </p:cNvPr>
              <p:cNvSpPr/>
              <p:nvPr/>
            </p:nvSpPr>
            <p:spPr>
              <a:xfrm rot="5400000" flipH="1">
                <a:off x="3156170" y="6468488"/>
                <a:ext cx="180000" cy="180000"/>
              </a:xfrm>
              <a:prstGeom prst="round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C4752F05-3A39-41E4-9975-4C7711FA6525}"/>
                </a:ext>
              </a:extLst>
            </p:cNvPr>
            <p:cNvGrpSpPr/>
            <p:nvPr/>
          </p:nvGrpSpPr>
          <p:grpSpPr>
            <a:xfrm>
              <a:off x="4402348" y="6468488"/>
              <a:ext cx="1120007" cy="214611"/>
              <a:chOff x="4402348" y="6468488"/>
              <a:chExt cx="1120007" cy="214611"/>
            </a:xfrm>
          </p:grpSpPr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F0EB6162-999E-49DD-B35D-F7F130B48226}"/>
                  </a:ext>
                </a:extLst>
              </p:cNvPr>
              <p:cNvSpPr txBox="1"/>
              <p:nvPr/>
            </p:nvSpPr>
            <p:spPr bwMode="auto">
              <a:xfrm>
                <a:off x="4515349" y="6479115"/>
                <a:ext cx="1007006" cy="203984"/>
              </a:xfrm>
              <a:prstGeom prst="rect">
                <a:avLst/>
              </a:prstGeom>
              <a:noFill/>
            </p:spPr>
            <p:txBody>
              <a:bodyPr wrap="none" tIns="32400">
                <a:spAutoFit/>
              </a:bodyPr>
              <a:lstStyle/>
              <a:p>
                <a:pPr>
                  <a:lnSpc>
                    <a:spcPct val="60000"/>
                  </a:lnSpc>
                  <a:defRPr/>
                </a:pPr>
                <a:r>
                  <a:rPr lang="th-TH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 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: </a:t>
                </a:r>
                <a:r>
                  <a:rPr lang="th-TH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หน่วยงานในกำกับ</a:t>
                </a:r>
                <a:endParaRPr lang="en-US" sz="12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60" name="Rectangle: Top Corners Rounded 259">
                <a:extLst>
                  <a:ext uri="{FF2B5EF4-FFF2-40B4-BE49-F238E27FC236}">
                    <a16:creationId xmlns:a16="http://schemas.microsoft.com/office/drawing/2014/main" id="{39D12700-4E45-4EDE-8805-D58529252E84}"/>
                  </a:ext>
                </a:extLst>
              </p:cNvPr>
              <p:cNvSpPr/>
              <p:nvPr/>
            </p:nvSpPr>
            <p:spPr>
              <a:xfrm rot="5400000" flipH="1">
                <a:off x="4402348" y="6468488"/>
                <a:ext cx="180000" cy="180000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528FBA97-018E-4A01-B7C5-FA6CE9AAC1EE}"/>
                </a:ext>
              </a:extLst>
            </p:cNvPr>
            <p:cNvGrpSpPr/>
            <p:nvPr/>
          </p:nvGrpSpPr>
          <p:grpSpPr>
            <a:xfrm>
              <a:off x="5993175" y="6466521"/>
              <a:ext cx="1019586" cy="215002"/>
              <a:chOff x="3156170" y="6468488"/>
              <a:chExt cx="1019586" cy="21500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C207AB6B-901D-435C-B74F-4039A3344507}"/>
                  </a:ext>
                </a:extLst>
              </p:cNvPr>
              <p:cNvSpPr txBox="1"/>
              <p:nvPr/>
            </p:nvSpPr>
            <p:spPr bwMode="auto">
              <a:xfrm>
                <a:off x="3279357" y="6479507"/>
                <a:ext cx="896399" cy="203983"/>
              </a:xfrm>
              <a:prstGeom prst="rect">
                <a:avLst/>
              </a:prstGeom>
              <a:noFill/>
            </p:spPr>
            <p:txBody>
              <a:bodyPr wrap="none" tIns="32400">
                <a:spAutoFit/>
              </a:bodyPr>
              <a:lstStyle/>
              <a:p>
                <a:pPr>
                  <a:lnSpc>
                    <a:spcPct val="60000"/>
                  </a:lnSpc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 : </a:t>
                </a:r>
                <a:r>
                  <a:rPr lang="th-TH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องค์การมหาชน</a:t>
                </a:r>
                <a:endParaRPr lang="en-US" sz="12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65" name="Rectangle: Top Corners Rounded 264">
                <a:extLst>
                  <a:ext uri="{FF2B5EF4-FFF2-40B4-BE49-F238E27FC236}">
                    <a16:creationId xmlns:a16="http://schemas.microsoft.com/office/drawing/2014/main" id="{EDC51D6C-5316-4748-A9BD-045256DA2970}"/>
                  </a:ext>
                </a:extLst>
              </p:cNvPr>
              <p:cNvSpPr/>
              <p:nvPr/>
            </p:nvSpPr>
            <p:spPr>
              <a:xfrm rot="5400000" flipH="1">
                <a:off x="3156170" y="6468488"/>
                <a:ext cx="180000" cy="180000"/>
              </a:xfrm>
              <a:prstGeom prst="round2Same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34C57BE9-64B0-4C05-A0EF-D011BB019EA7}"/>
                </a:ext>
              </a:extLst>
            </p:cNvPr>
            <p:cNvGrpSpPr/>
            <p:nvPr/>
          </p:nvGrpSpPr>
          <p:grpSpPr>
            <a:xfrm>
              <a:off x="7619357" y="6463073"/>
              <a:ext cx="833072" cy="214611"/>
              <a:chOff x="4402348" y="6468488"/>
              <a:chExt cx="833072" cy="214611"/>
            </a:xfrm>
          </p:grpSpPr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71EEE7B7-D306-401E-92E1-C48670482D49}"/>
                  </a:ext>
                </a:extLst>
              </p:cNvPr>
              <p:cNvSpPr txBox="1"/>
              <p:nvPr/>
            </p:nvSpPr>
            <p:spPr bwMode="auto">
              <a:xfrm>
                <a:off x="4515351" y="6479115"/>
                <a:ext cx="720069" cy="203984"/>
              </a:xfrm>
              <a:prstGeom prst="rect">
                <a:avLst/>
              </a:prstGeom>
              <a:noFill/>
            </p:spPr>
            <p:txBody>
              <a:bodyPr wrap="none" tIns="32400">
                <a:spAutoFit/>
              </a:bodyPr>
              <a:lstStyle/>
              <a:p>
                <a:pPr>
                  <a:lnSpc>
                    <a:spcPct val="60000"/>
                  </a:lnSpc>
                  <a:defRPr/>
                </a:pPr>
                <a:r>
                  <a:rPr lang="th-TH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 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: </a:t>
                </a:r>
                <a:r>
                  <a:rPr lang="th-TH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rPr>
                  <a:t>รัฐวิสาหกิจ</a:t>
                </a:r>
                <a:endParaRPr lang="en-US" sz="1200" kern="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68" name="Rectangle: Top Corners Rounded 267">
                <a:extLst>
                  <a:ext uri="{FF2B5EF4-FFF2-40B4-BE49-F238E27FC236}">
                    <a16:creationId xmlns:a16="http://schemas.microsoft.com/office/drawing/2014/main" id="{9437B052-BB3C-4CE2-900F-DE5F7052C17D}"/>
                  </a:ext>
                </a:extLst>
              </p:cNvPr>
              <p:cNvSpPr/>
              <p:nvPr/>
            </p:nvSpPr>
            <p:spPr>
              <a:xfrm rot="5400000" flipH="1">
                <a:off x="4402348" y="6468488"/>
                <a:ext cx="180000" cy="180000"/>
              </a:xfrm>
              <a:prstGeom prst="round2Same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957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97DE371-69C3-4CAD-88AE-E89DE49122E9}"/>
              </a:ext>
            </a:extLst>
          </p:cNvPr>
          <p:cNvGrpSpPr/>
          <p:nvPr/>
        </p:nvGrpSpPr>
        <p:grpSpPr>
          <a:xfrm>
            <a:off x="235096" y="967092"/>
            <a:ext cx="9182837" cy="10334493"/>
            <a:chOff x="227476" y="967092"/>
            <a:chExt cx="9182837" cy="103344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4A34A78-73CC-4ABC-9425-ABCEC3924F6F}"/>
                </a:ext>
              </a:extLst>
            </p:cNvPr>
            <p:cNvGrpSpPr/>
            <p:nvPr/>
          </p:nvGrpSpPr>
          <p:grpSpPr>
            <a:xfrm>
              <a:off x="4060657" y="1439744"/>
              <a:ext cx="1374448" cy="9128513"/>
              <a:chOff x="4060657" y="1439744"/>
              <a:chExt cx="1374448" cy="912851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AB9575C-2EB9-46FC-95C9-D50ADD9CE861}"/>
                  </a:ext>
                </a:extLst>
              </p:cNvPr>
              <p:cNvGrpSpPr/>
              <p:nvPr/>
            </p:nvGrpSpPr>
            <p:grpSpPr>
              <a:xfrm>
                <a:off x="4800600" y="6666070"/>
                <a:ext cx="634505" cy="3438899"/>
                <a:chOff x="4800600" y="6666070"/>
                <a:chExt cx="634505" cy="3438899"/>
              </a:xfrm>
            </p:grpSpPr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D2600D0-5E22-4247-923F-EFF643A5C9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3105" y="6666070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C9E4424-7380-41D1-B3E1-3E261ECB7A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7140456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4688655-96B7-41EC-A075-DE3F0F172B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7648840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7539365-7427-4B35-99E8-41571196C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8137248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8AA4687B-7224-4B0C-A801-0796CFF2C4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2428" y="8605674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6A1FF58-BE8A-47FE-B81C-09FAB4D7D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2428" y="9100335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7F0955FD-5FF8-4EA7-B932-52FD2CE47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2428" y="9571379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C5BAF6D8-1AD5-4092-BB94-DC187C6C0B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10104969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E5A63D0-1301-4856-A223-A4464867E754}"/>
                  </a:ext>
                </a:extLst>
              </p:cNvPr>
              <p:cNvGrpSpPr/>
              <p:nvPr/>
            </p:nvGrpSpPr>
            <p:grpSpPr>
              <a:xfrm>
                <a:off x="4060657" y="1850487"/>
                <a:ext cx="1351943" cy="2818396"/>
                <a:chOff x="4060657" y="1850487"/>
                <a:chExt cx="1351943" cy="2818396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8B8105D-4D91-4494-A21D-021E45A8D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60657" y="1850487"/>
                  <a:ext cx="1309762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F13B7C1-24E2-4506-9C15-F4C9FEBD5D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329" y="2369126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14BC6D5C-B1A2-49F5-9735-331DD1109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00428" y="2413150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26870F43-5BF3-49B8-ACF4-7BE313B9BF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8600" y="2972021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04E0D2FF-5C89-4702-9145-0BFD589F8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810101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0CC80132-BADC-4DCF-A1F4-9035AC67E2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329" y="3276067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D4A31707-41CD-4A68-8ED6-E3A361850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08545" y="3532483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0ADF7CC-AD8B-40A4-B0DB-A6455F621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3752294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2C2FF081-69D2-48D9-AECB-84812C854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00428" y="4113162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125D58C-431C-4BC3-BE87-35161535C9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08545" y="4668883"/>
                  <a:ext cx="61200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48B8F036-64B1-441D-A0BD-99B8FC7EDDEE}"/>
                  </a:ext>
                </a:extLst>
              </p:cNvPr>
              <p:cNvCxnSpPr>
                <a:stCxn id="7" idx="2"/>
                <a:endCxn id="216" idx="1"/>
              </p:cNvCxnSpPr>
              <p:nvPr/>
            </p:nvCxnSpPr>
            <p:spPr>
              <a:xfrm rot="16200000" flipH="1">
                <a:off x="545225" y="5706949"/>
                <a:ext cx="9128513" cy="594104"/>
              </a:xfrm>
              <a:prstGeom prst="bentConnector2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C0C18DC-714B-46EB-9B59-3940D60974B9}"/>
                </a:ext>
              </a:extLst>
            </p:cNvPr>
            <p:cNvSpPr/>
            <p:nvPr/>
          </p:nvSpPr>
          <p:spPr>
            <a:xfrm>
              <a:off x="2578907" y="967092"/>
              <a:ext cx="4467043" cy="47265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5" b="1" spc="-63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กระทรวงการอุดมศึกษา วิทยาศาสตร์ วิจัยและนวัตกรรม</a:t>
              </a:r>
              <a:endParaRPr lang="en-US" sz="220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7025F929-893E-4441-8613-08BE033E58A9}"/>
                </a:ext>
              </a:extLst>
            </p:cNvPr>
            <p:cNvSpPr/>
            <p:nvPr/>
          </p:nvSpPr>
          <p:spPr>
            <a:xfrm rot="5400000" flipH="1">
              <a:off x="6714490" y="6618325"/>
              <a:ext cx="421934" cy="3037848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8BA296A-535C-4950-846F-EA9340E7B9D6}"/>
                </a:ext>
              </a:extLst>
            </p:cNvPr>
            <p:cNvSpPr/>
            <p:nvPr/>
          </p:nvSpPr>
          <p:spPr>
            <a:xfrm>
              <a:off x="5529255" y="7926281"/>
              <a:ext cx="2826469" cy="421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สถาบันวิจัยดาราศาสตร์แห่งชาติ (สดร.)</a:t>
              </a:r>
              <a:endPara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2DCE0DB9-9E4C-42C6-AC2C-24590BBAF6AC}"/>
                </a:ext>
              </a:extLst>
            </p:cNvPr>
            <p:cNvSpPr/>
            <p:nvPr/>
          </p:nvSpPr>
          <p:spPr>
            <a:xfrm rot="5400000" flipH="1">
              <a:off x="6716521" y="6129916"/>
              <a:ext cx="421933" cy="3037849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751DBD3-A624-4C63-92B0-9CD8C8850527}"/>
                </a:ext>
              </a:extLst>
            </p:cNvPr>
            <p:cNvSpPr/>
            <p:nvPr/>
          </p:nvSpPr>
          <p:spPr>
            <a:xfrm>
              <a:off x="5529255" y="7406067"/>
              <a:ext cx="2385500" cy="4219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สถาบันวิจัยแสงซินโ</a:t>
              </a:r>
              <a:r>
                <a:rPr lang="th-TH" sz="1891" b="1" spc="-63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คร</a:t>
              </a:r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ตรอน (สซ.)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8DADC10-9D22-43B3-BF3E-B56AC316F7EF}"/>
                </a:ext>
              </a:extLst>
            </p:cNvPr>
            <p:cNvGrpSpPr/>
            <p:nvPr/>
          </p:nvGrpSpPr>
          <p:grpSpPr>
            <a:xfrm>
              <a:off x="5388277" y="1639521"/>
              <a:ext cx="3078334" cy="423195"/>
              <a:chOff x="6109038" y="1220862"/>
              <a:chExt cx="3908994" cy="537390"/>
            </a:xfrm>
          </p:grpSpPr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F62A89C5-91E1-4006-9A2D-87030D9B028D}"/>
                  </a:ext>
                </a:extLst>
              </p:cNvPr>
              <p:cNvSpPr/>
              <p:nvPr/>
            </p:nvSpPr>
            <p:spPr>
              <a:xfrm rot="5400000" flipH="1">
                <a:off x="7784002" y="-454102"/>
                <a:ext cx="535787" cy="388571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B2DE5FB3-1917-45E4-8A2E-295DFC134566}"/>
                  </a:ext>
                </a:extLst>
              </p:cNvPr>
              <p:cNvSpPr/>
              <p:nvPr/>
            </p:nvSpPr>
            <p:spPr>
              <a:xfrm>
                <a:off x="6288059" y="1222465"/>
                <a:ext cx="3729973" cy="53578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r>
                  <a:rPr lang="th-TH" sz="1419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สำนักงานสภานโยบายการอุดมศึกษา วิทยาศาสตร์ วิจัยและนวัตกรรมแห่งชาติ (สอวช.)</a:t>
                </a:r>
                <a:endParaRPr lang="en-US" sz="1419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0B6723E-A5F1-4653-8A40-27F521EC24B6}"/>
                </a:ext>
              </a:extLst>
            </p:cNvPr>
            <p:cNvGrpSpPr/>
            <p:nvPr/>
          </p:nvGrpSpPr>
          <p:grpSpPr>
            <a:xfrm>
              <a:off x="5388277" y="2126035"/>
              <a:ext cx="3060001" cy="423195"/>
              <a:chOff x="6109038" y="1220863"/>
              <a:chExt cx="3885714" cy="537389"/>
            </a:xfrm>
          </p:grpSpPr>
          <p:sp>
            <p:nvSpPr>
              <p:cNvPr id="84" name="Rectangle: Top Corners Rounded 83">
                <a:extLst>
                  <a:ext uri="{FF2B5EF4-FFF2-40B4-BE49-F238E27FC236}">
                    <a16:creationId xmlns:a16="http://schemas.microsoft.com/office/drawing/2014/main" id="{C7FF7C1A-2DB5-49D7-9673-373306DA902B}"/>
                  </a:ext>
                </a:extLst>
              </p:cNvPr>
              <p:cNvSpPr/>
              <p:nvPr/>
            </p:nvSpPr>
            <p:spPr>
              <a:xfrm rot="5400000" flipH="1">
                <a:off x="7784001" y="-454100"/>
                <a:ext cx="535787" cy="3885714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8DB8BF30-A286-4486-9DCD-2CF10A7F5B05}"/>
                  </a:ext>
                </a:extLst>
              </p:cNvPr>
              <p:cNvSpPr/>
              <p:nvPr/>
            </p:nvSpPr>
            <p:spPr>
              <a:xfrm>
                <a:off x="6288059" y="1222466"/>
                <a:ext cx="3026728" cy="5357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r>
                  <a:rPr lang="th-TH" sz="1419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สำนักงานคณะกรรมการส่งเสริมวิทยาศาสตร์ </a:t>
                </a:r>
                <a:br>
                  <a:rPr lang="th-TH" sz="1419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419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วิจัยและนวัตกรรม (สกสว.)</a:t>
                </a:r>
                <a:endParaRPr lang="en-US" sz="1419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623D368-B0A9-4E0F-9D25-7F8E9FAFBBFA}"/>
                </a:ext>
              </a:extLst>
            </p:cNvPr>
            <p:cNvGrpSpPr/>
            <p:nvPr/>
          </p:nvGrpSpPr>
          <p:grpSpPr>
            <a:xfrm>
              <a:off x="5388766" y="3754383"/>
              <a:ext cx="4003200" cy="2628133"/>
              <a:chOff x="6109019" y="2631401"/>
              <a:chExt cx="9351901" cy="3337308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FF0462D0-BBF0-45C9-8AAF-C1F7FC7162CC}"/>
                  </a:ext>
                </a:extLst>
              </p:cNvPr>
              <p:cNvGrpSpPr/>
              <p:nvPr/>
            </p:nvGrpSpPr>
            <p:grpSpPr>
              <a:xfrm flipH="1">
                <a:off x="6109019" y="2631401"/>
                <a:ext cx="9351901" cy="3337308"/>
                <a:chOff x="-2483385" y="3106191"/>
                <a:chExt cx="9425431" cy="3363559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5C9B2FE-A856-4898-A405-3E8CCE21A450}"/>
                    </a:ext>
                  </a:extLst>
                </p:cNvPr>
                <p:cNvSpPr/>
                <p:nvPr/>
              </p:nvSpPr>
              <p:spPr>
                <a:xfrm>
                  <a:off x="-2483385" y="3106191"/>
                  <a:ext cx="9425431" cy="336355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9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02" name="Rectangle: Top Corners Rounded 101">
                  <a:extLst>
                    <a:ext uri="{FF2B5EF4-FFF2-40B4-BE49-F238E27FC236}">
                      <a16:creationId xmlns:a16="http://schemas.microsoft.com/office/drawing/2014/main" id="{FC51A02F-7270-4839-AEDB-952C9F9B158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-4110428" y="4733971"/>
                  <a:ext cx="3363557" cy="108002"/>
                </a:xfrm>
                <a:prstGeom prst="round2SameRect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9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E161971-DB2F-41F5-867E-E60B6383E1D9}"/>
                  </a:ext>
                </a:extLst>
              </p:cNvPr>
              <p:cNvSpPr/>
              <p:nvPr/>
            </p:nvSpPr>
            <p:spPr>
              <a:xfrm>
                <a:off x="6238159" y="2859161"/>
                <a:ext cx="5854729" cy="408894"/>
              </a:xfrm>
              <a:prstGeom prst="roundRect">
                <a:avLst>
                  <a:gd name="adj" fmla="val 108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68749" indent="-68749">
                  <a:lnSpc>
                    <a:spcPct val="70000"/>
                  </a:lnSpc>
                  <a:buFont typeface="Arial" panose="020B0604020202020204" pitchFamily="34" charset="0"/>
                  <a:buChar char="•"/>
                </a:pPr>
                <a:r>
                  <a:rPr lang="th-TH" sz="1400" b="1" spc="-63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มหาวิทยาลัยในกำกับ </a:t>
                </a:r>
                <a:r>
                  <a:rPr lang="en-US" sz="1400" b="1" spc="-63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27</a:t>
                </a:r>
                <a:r>
                  <a:rPr lang="th-TH" sz="1400" b="1" spc="-63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แห่ง</a:t>
                </a:r>
                <a:endParaRPr lang="en-US" sz="14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850A0B36-7FE3-4716-8535-A6E07969D6F5}"/>
                </a:ext>
              </a:extLst>
            </p:cNvPr>
            <p:cNvSpPr/>
            <p:nvPr/>
          </p:nvSpPr>
          <p:spPr>
            <a:xfrm>
              <a:off x="5397541" y="4095778"/>
              <a:ext cx="1664405" cy="2171508"/>
            </a:xfrm>
            <a:prstGeom prst="roundRect">
              <a:avLst>
                <a:gd name="adj" fmla="val 108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จุฬาลงกรณ์มหาวิทยาลัย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มหาวิทยาลัยเกษตรศาสตร์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มหาวิทยาลัยขอนแก่น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มหาวิทยาลัยธรรมศาสตร์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มหาวิทยาลัยสงขลานครินทร์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มหาวิทยาลัยแม่โจ้     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มหาวิทยาลัยพะเยา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มหาวิทยาลัยเทคโนโลยี</a:t>
              </a:r>
              <a:r>
                <a:rPr lang="th-TH" sz="1400" spc="-24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สุร</a:t>
              </a: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นารี</a:t>
              </a:r>
              <a:endParaRPr lang="en-US" sz="1400" spc="-24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มหาวิทยาลัยวลัยลักษณ์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มหาวิทยาลัยแม่ฟ้าหลวง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มหาวิทยาลัยมหิดล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</a:t>
              </a:r>
              <a:r>
                <a:rPr lang="th-TH" sz="1400" spc="-24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บูรพา</a:t>
              </a:r>
              <a:endParaRPr lang="en-US" sz="1400" spc="-24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มหาวิทยาลัยทักษิณ</a:t>
              </a:r>
            </a:p>
            <a:p>
              <a:pPr>
                <a:lnSpc>
                  <a:spcPct val="75000"/>
                </a:lnSpc>
              </a:pPr>
              <a:endParaRPr lang="th-TH" sz="1400" spc="-24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B6ED1757-BC54-461E-BD91-968D7BA4BADE}"/>
                </a:ext>
              </a:extLst>
            </p:cNvPr>
            <p:cNvSpPr/>
            <p:nvPr/>
          </p:nvSpPr>
          <p:spPr>
            <a:xfrm>
              <a:off x="6904122" y="4077727"/>
              <a:ext cx="2506191" cy="1984408"/>
            </a:xfrm>
            <a:prstGeom prst="roundRect">
              <a:avLst>
                <a:gd name="adj" fmla="val 108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มหาวิทยาลัยเชียงใหม่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มหาวิทยาลัยสวนดุสิต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สถาบันดนตรีกัลยาณ</a:t>
              </a:r>
              <a:r>
                <a:rPr lang="th-TH" sz="1400" spc="-24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ิวัฒ</a:t>
              </a: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มหาวิทยาลัยศิลปากร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มหาวิทยาลัยศรีนครินทรวิโรฒ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ราชวิทยาลัยจุฬาภรณ์</a:t>
              </a:r>
              <a:endParaRPr lang="en-US" sz="1400" spc="-24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สถาบันการพยาบาลศรี</a:t>
              </a:r>
              <a:r>
                <a:rPr lang="th-TH" sz="1400" spc="-24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สวร</a:t>
              </a: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ินทิรา สภากาชาดไทย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สถาบันเทคโนโลยีจิตรลดา</a:t>
              </a:r>
              <a:endParaRPr lang="en-US" sz="1400" spc="-24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9" name="Rectangle: Top Corners Rounded 138">
              <a:extLst>
                <a:ext uri="{FF2B5EF4-FFF2-40B4-BE49-F238E27FC236}">
                  <a16:creationId xmlns:a16="http://schemas.microsoft.com/office/drawing/2014/main" id="{0F1959CC-53DC-4D45-8ADE-12F1F63161F4}"/>
                </a:ext>
              </a:extLst>
            </p:cNvPr>
            <p:cNvSpPr/>
            <p:nvPr/>
          </p:nvSpPr>
          <p:spPr>
            <a:xfrm rot="5400000" flipH="1">
              <a:off x="6716393" y="5146879"/>
              <a:ext cx="421934" cy="3041660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873ED34C-2377-4752-98C0-DC44E37336EF}"/>
                </a:ext>
              </a:extLst>
            </p:cNvPr>
            <p:cNvSpPr/>
            <p:nvPr/>
          </p:nvSpPr>
          <p:spPr>
            <a:xfrm flipH="1">
              <a:off x="5529254" y="6456741"/>
              <a:ext cx="2911315" cy="421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60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สำนักงานพัฒนาเทคโนโลยีอวกาศและภูมิสารสนเทศ (สทอภ.)</a:t>
              </a:r>
              <a:endParaRPr lang="en-US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7" name="Rectangle: Top Corners Rounded 146">
              <a:extLst>
                <a:ext uri="{FF2B5EF4-FFF2-40B4-BE49-F238E27FC236}">
                  <a16:creationId xmlns:a16="http://schemas.microsoft.com/office/drawing/2014/main" id="{1BE041A8-DE15-4941-B1DE-E3221BB1A6CF}"/>
                </a:ext>
              </a:extLst>
            </p:cNvPr>
            <p:cNvSpPr/>
            <p:nvPr/>
          </p:nvSpPr>
          <p:spPr>
            <a:xfrm rot="5400000" flipH="1">
              <a:off x="6718299" y="5642013"/>
              <a:ext cx="421934" cy="3037847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69D7BD0D-1D3B-4834-B9C6-CB4173078C45}"/>
                </a:ext>
              </a:extLst>
            </p:cNvPr>
            <p:cNvSpPr/>
            <p:nvPr/>
          </p:nvSpPr>
          <p:spPr>
            <a:xfrm>
              <a:off x="5529254" y="6949969"/>
              <a:ext cx="2826469" cy="421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สถาบันเทคโนโลยีนิวเคลียร์แห่งชาติ (สทน.)</a:t>
              </a:r>
              <a:endPara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33A36F5-04ED-4D5F-A64A-FBA35CB3FACE}"/>
                </a:ext>
              </a:extLst>
            </p:cNvPr>
            <p:cNvGrpSpPr/>
            <p:nvPr/>
          </p:nvGrpSpPr>
          <p:grpSpPr>
            <a:xfrm>
              <a:off x="5388195" y="2598915"/>
              <a:ext cx="3059999" cy="423194"/>
              <a:chOff x="6109039" y="1220862"/>
              <a:chExt cx="3885711" cy="537390"/>
            </a:xfrm>
          </p:grpSpPr>
          <p:sp>
            <p:nvSpPr>
              <p:cNvPr id="178" name="Rectangle: Top Corners Rounded 177">
                <a:extLst>
                  <a:ext uri="{FF2B5EF4-FFF2-40B4-BE49-F238E27FC236}">
                    <a16:creationId xmlns:a16="http://schemas.microsoft.com/office/drawing/2014/main" id="{EBA6ED6B-BC7C-4D7B-B266-5B686C59C198}"/>
                  </a:ext>
                </a:extLst>
              </p:cNvPr>
              <p:cNvSpPr/>
              <p:nvPr/>
            </p:nvSpPr>
            <p:spPr>
              <a:xfrm rot="5400000" flipH="1">
                <a:off x="7784001" y="-454100"/>
                <a:ext cx="535787" cy="3885711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B7FF8199-1998-4772-8898-7F38B0A17CD8}"/>
                  </a:ext>
                </a:extLst>
              </p:cNvPr>
              <p:cNvSpPr/>
              <p:nvPr/>
            </p:nvSpPr>
            <p:spPr>
              <a:xfrm>
                <a:off x="6288164" y="1222465"/>
                <a:ext cx="3026622" cy="53578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r>
                  <a:rPr lang="th-TH" sz="1419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สำนักงานพัฒนาวิทยาศาสตร์และเทคโนโลยีแห่งชาติ (พว.)</a:t>
                </a:r>
                <a:endParaRPr lang="en-US" sz="1419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719758B1-BEE7-45AC-A812-C894EAD75D97}"/>
                </a:ext>
              </a:extLst>
            </p:cNvPr>
            <p:cNvGrpSpPr/>
            <p:nvPr/>
          </p:nvGrpSpPr>
          <p:grpSpPr>
            <a:xfrm>
              <a:off x="5388194" y="3074405"/>
              <a:ext cx="3059999" cy="423194"/>
              <a:chOff x="6109038" y="1220864"/>
              <a:chExt cx="3885711" cy="537388"/>
            </a:xfrm>
          </p:grpSpPr>
          <p:sp>
            <p:nvSpPr>
              <p:cNvPr id="182" name="Rectangle: Top Corners Rounded 181">
                <a:extLst>
                  <a:ext uri="{FF2B5EF4-FFF2-40B4-BE49-F238E27FC236}">
                    <a16:creationId xmlns:a16="http://schemas.microsoft.com/office/drawing/2014/main" id="{CDEE1032-853E-4EAB-B574-EBB11FCAC159}"/>
                  </a:ext>
                </a:extLst>
              </p:cNvPr>
              <p:cNvSpPr/>
              <p:nvPr/>
            </p:nvSpPr>
            <p:spPr>
              <a:xfrm rot="5400000" flipH="1">
                <a:off x="7784000" y="-454098"/>
                <a:ext cx="535787" cy="3885711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CD29795F-89B6-45C6-B6C7-4F17B619FD96}"/>
                  </a:ext>
                </a:extLst>
              </p:cNvPr>
              <p:cNvSpPr/>
              <p:nvPr/>
            </p:nvSpPr>
            <p:spPr>
              <a:xfrm>
                <a:off x="6288164" y="1222465"/>
                <a:ext cx="3026622" cy="53578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r>
                  <a:rPr lang="th-TH" sz="1891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สถาบันมาตรวิทยาแห่งชาติ (มว.)</a:t>
                </a:r>
                <a:endParaRPr lang="en-US" sz="189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2447F33B-F39D-411E-8FFD-590FD2BCDF70}"/>
                </a:ext>
              </a:extLst>
            </p:cNvPr>
            <p:cNvGrpSpPr/>
            <p:nvPr/>
          </p:nvGrpSpPr>
          <p:grpSpPr>
            <a:xfrm>
              <a:off x="5388194" y="3541107"/>
              <a:ext cx="3059997" cy="423194"/>
              <a:chOff x="6109038" y="1220864"/>
              <a:chExt cx="3885709" cy="537388"/>
            </a:xfrm>
          </p:grpSpPr>
          <p:sp>
            <p:nvSpPr>
              <p:cNvPr id="185" name="Rectangle: Top Corners Rounded 184">
                <a:extLst>
                  <a:ext uri="{FF2B5EF4-FFF2-40B4-BE49-F238E27FC236}">
                    <a16:creationId xmlns:a16="http://schemas.microsoft.com/office/drawing/2014/main" id="{E1237A21-E77D-4B32-8DEA-695289E23C0A}"/>
                  </a:ext>
                </a:extLst>
              </p:cNvPr>
              <p:cNvSpPr/>
              <p:nvPr/>
            </p:nvSpPr>
            <p:spPr>
              <a:xfrm rot="5400000" flipH="1">
                <a:off x="7783999" y="-454097"/>
                <a:ext cx="535787" cy="3885709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C946AABD-FF11-427D-975F-03C4D5291AEA}"/>
                  </a:ext>
                </a:extLst>
              </p:cNvPr>
              <p:cNvSpPr/>
              <p:nvPr/>
            </p:nvSpPr>
            <p:spPr>
              <a:xfrm>
                <a:off x="6288164" y="1222465"/>
                <a:ext cx="3026622" cy="53578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r>
                  <a:rPr lang="th-TH" b="1" spc="-8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สถาบันอุดมศึกษาในกำกับของรัฐ</a:t>
                </a:r>
                <a:endParaRPr lang="en-US" sz="1600" spc="-8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88" name="Rectangle: Top Corners Rounded 187">
              <a:extLst>
                <a:ext uri="{FF2B5EF4-FFF2-40B4-BE49-F238E27FC236}">
                  <a16:creationId xmlns:a16="http://schemas.microsoft.com/office/drawing/2014/main" id="{DDD3F3E2-BF54-4A04-9EC8-9959BABDD4E1}"/>
                </a:ext>
              </a:extLst>
            </p:cNvPr>
            <p:cNvSpPr/>
            <p:nvPr/>
          </p:nvSpPr>
          <p:spPr>
            <a:xfrm rot="5400000" flipH="1">
              <a:off x="6712586" y="8564940"/>
              <a:ext cx="421934" cy="3034040"/>
            </a:xfrm>
            <a:prstGeom prst="round2Same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549B5682-F6D3-4756-8FA0-BC87D810DD16}"/>
                </a:ext>
              </a:extLst>
            </p:cNvPr>
            <p:cNvSpPr/>
            <p:nvPr/>
          </p:nvSpPr>
          <p:spPr>
            <a:xfrm>
              <a:off x="5529251" y="9870992"/>
              <a:ext cx="2911319" cy="421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160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สถาบันวิจัยวิทยาศาสตร์และเทคโนโลยี</a:t>
              </a:r>
              <a:br>
                <a:rPr lang="en-US" sz="160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แห่งประเทศไทย (วว.)</a:t>
              </a:r>
              <a:endParaRPr lang="en-US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1" name="Rectangle: Top Corners Rounded 190">
              <a:extLst>
                <a:ext uri="{FF2B5EF4-FFF2-40B4-BE49-F238E27FC236}">
                  <a16:creationId xmlns:a16="http://schemas.microsoft.com/office/drawing/2014/main" id="{D4093D1F-67AA-4D5F-AA4F-14B2DD32E87E}"/>
                </a:ext>
              </a:extLst>
            </p:cNvPr>
            <p:cNvSpPr/>
            <p:nvPr/>
          </p:nvSpPr>
          <p:spPr>
            <a:xfrm rot="5400000" flipH="1">
              <a:off x="6714618" y="8054359"/>
              <a:ext cx="421933" cy="3034041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6EACB60F-02A3-4B70-9683-838B043545F3}"/>
                </a:ext>
              </a:extLst>
            </p:cNvPr>
            <p:cNvSpPr/>
            <p:nvPr/>
          </p:nvSpPr>
          <p:spPr>
            <a:xfrm>
              <a:off x="5529252" y="9328606"/>
              <a:ext cx="2826471" cy="4219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spc="-7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ศูนย์ความเป็นเลิศด้านชีววิทยาศาสตร์ (</a:t>
              </a:r>
              <a:r>
                <a:rPr lang="th-TH" b="1" spc="-7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ศลช</a:t>
              </a:r>
              <a:r>
                <a:rPr lang="th-TH" b="1" spc="-7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.)</a:t>
              </a:r>
              <a:endParaRPr lang="en-US" spc="-7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4" name="Rectangle: Top Corners Rounded 193">
              <a:extLst>
                <a:ext uri="{FF2B5EF4-FFF2-40B4-BE49-F238E27FC236}">
                  <a16:creationId xmlns:a16="http://schemas.microsoft.com/office/drawing/2014/main" id="{B8475BF4-7A2D-4C10-81D1-512B0FDC249E}"/>
                </a:ext>
              </a:extLst>
            </p:cNvPr>
            <p:cNvSpPr/>
            <p:nvPr/>
          </p:nvSpPr>
          <p:spPr>
            <a:xfrm rot="5400000" flipH="1">
              <a:off x="6714490" y="7097706"/>
              <a:ext cx="421934" cy="3037848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313554DE-ABEF-4DB1-9F35-7466F4D22DD1}"/>
                </a:ext>
              </a:extLst>
            </p:cNvPr>
            <p:cNvSpPr/>
            <p:nvPr/>
          </p:nvSpPr>
          <p:spPr>
            <a:xfrm>
              <a:off x="5529255" y="8405662"/>
              <a:ext cx="2826468" cy="421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สถาบันสารสนเทศทรัพยากรน้ำ</a:t>
              </a:r>
              <a:r>
                <a:rPr lang="en-US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b="1" spc="-63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สส</a:t>
              </a:r>
              <a:r>
                <a:rPr lang="th-TH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น.)</a:t>
              </a:r>
              <a:endPara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7" name="Rectangle: Top Corners Rounded 196">
              <a:extLst>
                <a:ext uri="{FF2B5EF4-FFF2-40B4-BE49-F238E27FC236}">
                  <a16:creationId xmlns:a16="http://schemas.microsoft.com/office/drawing/2014/main" id="{AD40632F-1333-4791-BD18-7E1C449FA3C0}"/>
                </a:ext>
              </a:extLst>
            </p:cNvPr>
            <p:cNvSpPr/>
            <p:nvPr/>
          </p:nvSpPr>
          <p:spPr>
            <a:xfrm rot="5400000" flipH="1">
              <a:off x="6716396" y="7584746"/>
              <a:ext cx="421934" cy="3034039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105703D-D778-42DA-8FC7-B9343036EDE1}"/>
                </a:ext>
              </a:extLst>
            </p:cNvPr>
            <p:cNvSpPr/>
            <p:nvPr/>
          </p:nvSpPr>
          <p:spPr>
            <a:xfrm>
              <a:off x="5529253" y="8890798"/>
              <a:ext cx="2937358" cy="421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สำนักงานนวัตกรรมแห่งชาติ (สนช.)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E56ECB-890E-4D77-88DA-B49C94390281}"/>
                </a:ext>
              </a:extLst>
            </p:cNvPr>
            <p:cNvGrpSpPr/>
            <p:nvPr/>
          </p:nvGrpSpPr>
          <p:grpSpPr>
            <a:xfrm>
              <a:off x="1206546" y="3321517"/>
              <a:ext cx="3137054" cy="421934"/>
              <a:chOff x="1206546" y="3070317"/>
              <a:chExt cx="3137054" cy="421934"/>
            </a:xfrm>
          </p:grpSpPr>
          <p:sp>
            <p:nvSpPr>
              <p:cNvPr id="156" name="Rectangle: Top Corners Rounded 155">
                <a:extLst>
                  <a:ext uri="{FF2B5EF4-FFF2-40B4-BE49-F238E27FC236}">
                    <a16:creationId xmlns:a16="http://schemas.microsoft.com/office/drawing/2014/main" id="{DAA359D3-49CA-4D45-B4DA-AA20B358C757}"/>
                  </a:ext>
                </a:extLst>
              </p:cNvPr>
              <p:cNvSpPr/>
              <p:nvPr/>
            </p:nvSpPr>
            <p:spPr>
              <a:xfrm rot="16200000">
                <a:off x="2515886" y="1760977"/>
                <a:ext cx="421933" cy="3040613"/>
              </a:xfrm>
              <a:prstGeom prst="round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BC0982E6-244E-4C9F-8058-F0FF6D8F8AE9}"/>
                  </a:ext>
                </a:extLst>
              </p:cNvPr>
              <p:cNvSpPr/>
              <p:nvPr/>
            </p:nvSpPr>
            <p:spPr>
              <a:xfrm>
                <a:off x="1406246" y="3070318"/>
                <a:ext cx="2937354" cy="42193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1891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สำนักงานปรมาณูเพื่อสันติ (ปส.)</a:t>
                </a:r>
                <a:endParaRPr lang="en-US" sz="189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9CB9F9-A55B-4618-8224-D52C17AFD9B8}"/>
                </a:ext>
              </a:extLst>
            </p:cNvPr>
            <p:cNvGrpSpPr/>
            <p:nvPr/>
          </p:nvGrpSpPr>
          <p:grpSpPr>
            <a:xfrm>
              <a:off x="1206547" y="3858371"/>
              <a:ext cx="3137054" cy="432567"/>
              <a:chOff x="1206547" y="3526787"/>
              <a:chExt cx="3137054" cy="432567"/>
            </a:xfrm>
          </p:grpSpPr>
          <p:sp>
            <p:nvSpPr>
              <p:cNvPr id="160" name="Rectangle: Top Corners Rounded 159">
                <a:extLst>
                  <a:ext uri="{FF2B5EF4-FFF2-40B4-BE49-F238E27FC236}">
                    <a16:creationId xmlns:a16="http://schemas.microsoft.com/office/drawing/2014/main" id="{B3E5BE7B-F8DA-44BC-A0FC-9AB2F4C04384}"/>
                  </a:ext>
                </a:extLst>
              </p:cNvPr>
              <p:cNvSpPr/>
              <p:nvPr/>
            </p:nvSpPr>
            <p:spPr>
              <a:xfrm rot="16200000">
                <a:off x="2515885" y="2228081"/>
                <a:ext cx="421935" cy="3040611"/>
              </a:xfrm>
              <a:prstGeom prst="round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F4F4DD37-2BFC-4B7F-BDDA-3A6CB458C687}"/>
                  </a:ext>
                </a:extLst>
              </p:cNvPr>
              <p:cNvSpPr/>
              <p:nvPr/>
            </p:nvSpPr>
            <p:spPr>
              <a:xfrm>
                <a:off x="1406246" y="3526787"/>
                <a:ext cx="2937355" cy="4219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1891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สำนักงานการวิจัยแห่งชาติ (วช.)</a:t>
                </a:r>
                <a:endParaRPr lang="en-US" sz="189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78644F-E9AE-44F2-8039-4C1938DD6AE8}"/>
                </a:ext>
              </a:extLst>
            </p:cNvPr>
            <p:cNvGrpSpPr/>
            <p:nvPr/>
          </p:nvGrpSpPr>
          <p:grpSpPr>
            <a:xfrm>
              <a:off x="1207259" y="2735447"/>
              <a:ext cx="3137053" cy="453740"/>
              <a:chOff x="1207259" y="2554583"/>
              <a:chExt cx="3137053" cy="453740"/>
            </a:xfrm>
          </p:grpSpPr>
          <p:sp>
            <p:nvSpPr>
              <p:cNvPr id="167" name="Rectangle: Top Corners Rounded 166">
                <a:extLst>
                  <a:ext uri="{FF2B5EF4-FFF2-40B4-BE49-F238E27FC236}">
                    <a16:creationId xmlns:a16="http://schemas.microsoft.com/office/drawing/2014/main" id="{DD7BF7B8-977A-42CF-81D6-5B721A7378D6}"/>
                  </a:ext>
                </a:extLst>
              </p:cNvPr>
              <p:cNvSpPr/>
              <p:nvPr/>
            </p:nvSpPr>
            <p:spPr>
              <a:xfrm rot="16200000">
                <a:off x="2516598" y="1277051"/>
                <a:ext cx="421933" cy="3040612"/>
              </a:xfrm>
              <a:prstGeom prst="round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8571292E-B380-4904-A3D7-2FAD1D2D4A15}"/>
                  </a:ext>
                </a:extLst>
              </p:cNvPr>
              <p:cNvSpPr/>
              <p:nvPr/>
            </p:nvSpPr>
            <p:spPr>
              <a:xfrm flipH="1">
                <a:off x="1406958" y="2554583"/>
                <a:ext cx="2937354" cy="4219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1891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กรมวิทยาศาสตร์บริการ (วศ.)</a:t>
                </a:r>
                <a:endParaRPr lang="en-US" sz="189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70" name="Rectangle: Top Corners Rounded 169">
              <a:extLst>
                <a:ext uri="{FF2B5EF4-FFF2-40B4-BE49-F238E27FC236}">
                  <a16:creationId xmlns:a16="http://schemas.microsoft.com/office/drawing/2014/main" id="{8ACA5A40-5237-4360-B9F2-AA5CF87268C5}"/>
                </a:ext>
              </a:extLst>
            </p:cNvPr>
            <p:cNvSpPr/>
            <p:nvPr/>
          </p:nvSpPr>
          <p:spPr>
            <a:xfrm rot="16200000">
              <a:off x="2506703" y="320489"/>
              <a:ext cx="421933" cy="3060000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EFB8D9A4-ED67-4541-A0C3-6F2FAE32E0C7}"/>
                </a:ext>
              </a:extLst>
            </p:cNvPr>
            <p:cNvSpPr/>
            <p:nvPr/>
          </p:nvSpPr>
          <p:spPr>
            <a:xfrm>
              <a:off x="1408386" y="1639524"/>
              <a:ext cx="2937355" cy="4219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91" b="1" spc="-63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สำนักงานรัฐมนตรี (สร.)</a:t>
              </a:r>
              <a:endParaRPr lang="en-US" sz="189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33E7CF-24CE-48C4-9EA1-783EFEAA17B0}"/>
                </a:ext>
              </a:extLst>
            </p:cNvPr>
            <p:cNvGrpSpPr/>
            <p:nvPr/>
          </p:nvGrpSpPr>
          <p:grpSpPr>
            <a:xfrm>
              <a:off x="1208690" y="2202183"/>
              <a:ext cx="3137051" cy="421934"/>
              <a:chOff x="1208690" y="2111751"/>
              <a:chExt cx="3137051" cy="421934"/>
            </a:xfrm>
          </p:grpSpPr>
          <p:sp>
            <p:nvSpPr>
              <p:cNvPr id="173" name="Rectangle: Top Corners Rounded 172">
                <a:extLst>
                  <a:ext uri="{FF2B5EF4-FFF2-40B4-BE49-F238E27FC236}">
                    <a16:creationId xmlns:a16="http://schemas.microsoft.com/office/drawing/2014/main" id="{BC8AD430-1159-4C35-9A22-604AFD0B2DB3}"/>
                  </a:ext>
                </a:extLst>
              </p:cNvPr>
              <p:cNvSpPr/>
              <p:nvPr/>
            </p:nvSpPr>
            <p:spPr>
              <a:xfrm rot="16200000">
                <a:off x="2518029" y="802412"/>
                <a:ext cx="421933" cy="3040612"/>
              </a:xfrm>
              <a:prstGeom prst="round2Same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9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DA43AF10-D18D-442E-932F-FE9F91A03E11}"/>
                  </a:ext>
                </a:extLst>
              </p:cNvPr>
              <p:cNvSpPr/>
              <p:nvPr/>
            </p:nvSpPr>
            <p:spPr>
              <a:xfrm>
                <a:off x="1408386" y="2111752"/>
                <a:ext cx="2937355" cy="42193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1891" b="1" spc="-63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สำนักงานปลัดกระทรวง (สป.)</a:t>
                </a:r>
                <a:endParaRPr lang="en-US" sz="189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097BB2-C33E-40DC-A145-D52B14571499}"/>
                </a:ext>
              </a:extLst>
            </p:cNvPr>
            <p:cNvGrpSpPr/>
            <p:nvPr/>
          </p:nvGrpSpPr>
          <p:grpSpPr>
            <a:xfrm>
              <a:off x="227476" y="4400392"/>
              <a:ext cx="4202419" cy="6468207"/>
              <a:chOff x="227476" y="3998960"/>
              <a:chExt cx="4202419" cy="646820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85D02B4-CEDD-4CFD-AEB0-3E99B380BEA7}"/>
                  </a:ext>
                </a:extLst>
              </p:cNvPr>
              <p:cNvGrpSpPr/>
              <p:nvPr/>
            </p:nvGrpSpPr>
            <p:grpSpPr>
              <a:xfrm>
                <a:off x="227476" y="4193312"/>
                <a:ext cx="4202419" cy="6273855"/>
                <a:chOff x="548753" y="4193312"/>
                <a:chExt cx="4202419" cy="6273855"/>
              </a:xfrm>
            </p:grpSpPr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7BCA2C98-DE1A-4DE3-B214-016A8C546BE1}"/>
                    </a:ext>
                  </a:extLst>
                </p:cNvPr>
                <p:cNvGrpSpPr/>
                <p:nvPr/>
              </p:nvGrpSpPr>
              <p:grpSpPr>
                <a:xfrm>
                  <a:off x="548753" y="4193312"/>
                  <a:ext cx="4015873" cy="6192001"/>
                  <a:chOff x="950406" y="3046178"/>
                  <a:chExt cx="9455284" cy="7924700"/>
                </a:xfrm>
              </p:grpSpPr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ED0658C5-50F8-47F4-9E26-5652D4C22FD3}"/>
                      </a:ext>
                    </a:extLst>
                  </p:cNvPr>
                  <p:cNvSpPr/>
                  <p:nvPr/>
                </p:nvSpPr>
                <p:spPr>
                  <a:xfrm>
                    <a:off x="983670" y="3046178"/>
                    <a:ext cx="9422020" cy="792469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19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211" name="Rectangle: Top Corners Rounded 210">
                    <a:extLst>
                      <a:ext uri="{FF2B5EF4-FFF2-40B4-BE49-F238E27FC236}">
                        <a16:creationId xmlns:a16="http://schemas.microsoft.com/office/drawing/2014/main" id="{51B89F00-B1E7-4806-AE28-3B1283DD177C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-2957943" y="6954528"/>
                    <a:ext cx="7924699" cy="108002"/>
                  </a:xfrm>
                  <a:prstGeom prst="round2Same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19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</p:grp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494E6E19-C4A8-4A34-9EEC-D8D9C883F4E5}"/>
                    </a:ext>
                  </a:extLst>
                </p:cNvPr>
                <p:cNvGrpSpPr/>
                <p:nvPr/>
              </p:nvGrpSpPr>
              <p:grpSpPr>
                <a:xfrm>
                  <a:off x="609537" y="4551900"/>
                  <a:ext cx="3980096" cy="5915267"/>
                  <a:chOff x="165178" y="7429027"/>
                  <a:chExt cx="3980095" cy="5915267"/>
                </a:xfrm>
              </p:grpSpPr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EFB064F3-9852-45BE-BCB1-B4BB1768B703}"/>
                      </a:ext>
                    </a:extLst>
                  </p:cNvPr>
                  <p:cNvSpPr/>
                  <p:nvPr/>
                </p:nvSpPr>
                <p:spPr>
                  <a:xfrm>
                    <a:off x="165178" y="7429027"/>
                    <a:ext cx="3275730" cy="645507"/>
                  </a:xfrm>
                  <a:prstGeom prst="roundRect">
                    <a:avLst>
                      <a:gd name="adj" fmla="val 1087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68749" indent="-68749">
                      <a:lnSpc>
                        <a:spcPct val="7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มหาวิทยาลัยรัฐ	</a:t>
                    </a:r>
                    <a:r>
                      <a:rPr lang="en-US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                    9 </a:t>
                    </a: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แห่ง</a:t>
                    </a: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th-TH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 marL="68749" indent="-68749">
                      <a:lnSpc>
                        <a:spcPct val="7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มหาวิทยาลัย</a:t>
                    </a:r>
                    <a:r>
                      <a:rPr lang="th-TH" sz="1400" b="1" spc="-63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ราชภัฏ </a:t>
                    </a:r>
                    <a:r>
                      <a:rPr lang="en-US" sz="1400" b="1" spc="-63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                 </a:t>
                    </a:r>
                    <a:r>
                      <a:rPr lang="en-US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38 </a:t>
                    </a: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แห่ง</a:t>
                    </a: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1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1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 marL="68749" indent="-68749">
                      <a:lnSpc>
                        <a:spcPct val="7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มหาวิทยาลัยเทคโนโลยีราชมงคล</a:t>
                    </a:r>
                    <a:r>
                      <a:rPr lang="en-US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  9 </a:t>
                    </a: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แห่ง</a:t>
                    </a: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 marL="68749" indent="-68749">
                      <a:lnSpc>
                        <a:spcPct val="70000"/>
                      </a:lnSpc>
                      <a:buFont typeface="Arial" panose="020B0604020202020204" pitchFamily="34" charset="0"/>
                      <a:buChar char="•"/>
                    </a:pPr>
                    <a:endParaRPr lang="th-TH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 marL="68749" indent="-68749">
                      <a:lnSpc>
                        <a:spcPct val="70000"/>
                      </a:lnSpc>
                      <a:buFont typeface="Arial" panose="020B0604020202020204" pitchFamily="34" charset="0"/>
                      <a:buChar char="•"/>
                    </a:pPr>
                    <a:endParaRPr lang="th-TH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 marL="68749" indent="-68749">
                      <a:lnSpc>
                        <a:spcPct val="70000"/>
                      </a:lnSpc>
                      <a:buFont typeface="Arial" panose="020B0604020202020204" pitchFamily="34" charset="0"/>
                      <a:buChar char="•"/>
                    </a:pPr>
                    <a:endParaRPr lang="th-TH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 marL="68749" indent="-68749">
                      <a:lnSpc>
                        <a:spcPct val="70000"/>
                      </a:lnSpc>
                      <a:buFont typeface="Arial" panose="020B0604020202020204" pitchFamily="34" charset="0"/>
                      <a:buChar char="•"/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>
                      <a:lnSpc>
                        <a:spcPct val="70000"/>
                      </a:lnSpc>
                    </a:pPr>
                    <a:endParaRPr lang="en-US" sz="1400" b="1" spc="-63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 marL="68749" indent="-68749">
                      <a:lnSpc>
                        <a:spcPct val="7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สถาบันวิทยาลัยชุมชน</a:t>
                    </a:r>
                    <a:r>
                      <a:rPr lang="en-US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              </a:t>
                    </a: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</a:t>
                    </a:r>
                    <a:r>
                      <a:rPr lang="en-US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1 </a:t>
                    </a:r>
                    <a:r>
                      <a:rPr lang="th-TH" sz="1400" b="1" spc="-63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แห่ง</a:t>
                    </a:r>
                  </a:p>
                </p:txBody>
              </p: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175B1C24-BB72-4442-8B5B-D09B18BFDCCC}"/>
                      </a:ext>
                    </a:extLst>
                  </p:cNvPr>
                  <p:cNvGrpSpPr/>
                  <p:nvPr/>
                </p:nvGrpSpPr>
                <p:grpSpPr>
                  <a:xfrm>
                    <a:off x="191336" y="7633191"/>
                    <a:ext cx="3826398" cy="807600"/>
                    <a:chOff x="223235" y="7694512"/>
                    <a:chExt cx="3826398" cy="943306"/>
                  </a:xfrm>
                </p:grpSpPr>
                <p:sp>
                  <p:nvSpPr>
                    <p:cNvPr id="110" name="Rectangle: Rounded Corners 109">
                      <a:extLst>
                        <a:ext uri="{FF2B5EF4-FFF2-40B4-BE49-F238E27FC236}">
                          <a16:creationId xmlns:a16="http://schemas.microsoft.com/office/drawing/2014/main" id="{A9C9C13B-DB0E-4E97-A4B5-077F5FC591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235" y="7709019"/>
                      <a:ext cx="1929394" cy="928799"/>
                    </a:xfrm>
                    <a:prstGeom prst="roundRect">
                      <a:avLst>
                        <a:gd name="adj" fmla="val 1087"/>
                      </a:avLst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มหาวิทยาลัยรามคำแหง</a:t>
                      </a:r>
                    </a:p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มหาวิทยาลัยสุโขทัยธรรมาธิราช</a:t>
                      </a:r>
                    </a:p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มหาวิทยาลัยนเรศวร</a:t>
                      </a:r>
                    </a:p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มหาวิทยาลัยอุบลราชธานี</a:t>
                      </a:r>
                    </a:p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มหาวิทยาลัยมหาสารคาม</a:t>
                      </a:r>
                    </a:p>
                  </p:txBody>
                </p:sp>
                <p:sp>
                  <p:nvSpPr>
                    <p:cNvPr id="124" name="Rectangle: Rounded Corners 123">
                      <a:extLst>
                        <a:ext uri="{FF2B5EF4-FFF2-40B4-BE49-F238E27FC236}">
                          <a16:creationId xmlns:a16="http://schemas.microsoft.com/office/drawing/2014/main" id="{730725AC-99B5-42D2-9388-CC21123CA6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7739" y="7694512"/>
                      <a:ext cx="2021894" cy="928804"/>
                    </a:xfrm>
                    <a:prstGeom prst="roundRect">
                      <a:avLst>
                        <a:gd name="adj" fmla="val 1087"/>
                      </a:avLst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มหาวิทยาลัยกาฬสินธุ์</a:t>
                      </a:r>
                    </a:p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สถาบันเทคโนโลยีปทุมวัน</a:t>
                      </a:r>
                    </a:p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มหาวิทยาลัยนราธิวาสราชนครินทร์</a:t>
                      </a:r>
                    </a:p>
                    <a:p>
                      <a:pPr>
                        <a:lnSpc>
                          <a:spcPct val="65000"/>
                        </a:lnSpc>
                      </a:pPr>
                      <a:r>
                        <a:rPr lang="th-TH" sz="1400" spc="-24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มหาวิทยาลัยนครพนม</a:t>
                      </a:r>
                    </a:p>
                  </p:txBody>
                </p:sp>
              </p:grpSp>
              <p:sp>
                <p:nvSpPr>
                  <p:cNvPr id="127" name="Rectangle: Rounded Corners 126">
                    <a:extLst>
                      <a:ext uri="{FF2B5EF4-FFF2-40B4-BE49-F238E27FC236}">
                        <a16:creationId xmlns:a16="http://schemas.microsoft.com/office/drawing/2014/main" id="{75E8E164-73CD-4CA5-8EE0-A3E08E164082}"/>
                      </a:ext>
                    </a:extLst>
                  </p:cNvPr>
                  <p:cNvSpPr/>
                  <p:nvPr/>
                </p:nvSpPr>
                <p:spPr>
                  <a:xfrm>
                    <a:off x="199999" y="11916143"/>
                    <a:ext cx="2161789" cy="795179"/>
                  </a:xfrm>
                  <a:prstGeom prst="roundRect">
                    <a:avLst>
                      <a:gd name="adj" fmla="val 1087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>
                      <a:lnSpc>
                        <a:spcPct val="65000"/>
                      </a:lnSpc>
                    </a:pPr>
                    <a:r>
                      <a:rPr lang="th-TH" sz="1400" spc="-6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มหาวิทยาลัยเทคโนโลยีราชมงคลธัญบุรี</a:t>
                    </a:r>
                  </a:p>
                  <a:p>
                    <a:pPr>
                      <a:lnSpc>
                        <a:spcPct val="65000"/>
                      </a:lnSpc>
                    </a:pPr>
                    <a:r>
                      <a:rPr lang="th-TH" sz="1400" spc="-6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มหาวิทยาลัยเทคโนโลยีราชมงคลกรุงเทพ</a:t>
                    </a:r>
                  </a:p>
                  <a:p>
                    <a:pPr>
                      <a:lnSpc>
                        <a:spcPct val="65000"/>
                      </a:lnSpc>
                    </a:pPr>
                    <a:r>
                      <a:rPr lang="th-TH" sz="1400" spc="-6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มหาวิทยาลัยเทคโนโลยีราชมงคลตะวันออก</a:t>
                    </a:r>
                  </a:p>
                  <a:p>
                    <a:pPr>
                      <a:lnSpc>
                        <a:spcPct val="65000"/>
                      </a:lnSpc>
                    </a:pPr>
                    <a:r>
                      <a:rPr lang="th-TH" sz="1400" spc="-6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มหาวิทยาลัยเทคโนโลยีราชมงคลพระนคร</a:t>
                    </a:r>
                  </a:p>
                  <a:p>
                    <a:pPr>
                      <a:lnSpc>
                        <a:spcPct val="65000"/>
                      </a:lnSpc>
                    </a:pPr>
                    <a:r>
                      <a:rPr lang="th-TH" sz="1400" spc="-6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มหาวิทยาลัยเทคโนโลยีราชมงคลรัตนโกสินทร์</a:t>
                    </a:r>
                  </a:p>
                  <a:p>
                    <a:pPr>
                      <a:lnSpc>
                        <a:spcPct val="65000"/>
                      </a:lnSpc>
                    </a:pPr>
                    <a:endParaRPr lang="th-TH" sz="1400" spc="-6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131" name="Rectangle: Rounded Corners 130">
                    <a:extLst>
                      <a:ext uri="{FF2B5EF4-FFF2-40B4-BE49-F238E27FC236}">
                        <a16:creationId xmlns:a16="http://schemas.microsoft.com/office/drawing/2014/main" id="{1E2ABDAD-3505-40C2-8DE8-B3B08C5600AE}"/>
                      </a:ext>
                    </a:extLst>
                  </p:cNvPr>
                  <p:cNvSpPr/>
                  <p:nvPr/>
                </p:nvSpPr>
                <p:spPr>
                  <a:xfrm>
                    <a:off x="189242" y="12947854"/>
                    <a:ext cx="2161789" cy="396440"/>
                  </a:xfrm>
                  <a:prstGeom prst="roundRect">
                    <a:avLst>
                      <a:gd name="adj" fmla="val 1087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>
                      <a:lnSpc>
                        <a:spcPct val="70000"/>
                      </a:lnSpc>
                    </a:pPr>
                    <a:r>
                      <a: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สถาบันวิทยาลัยชุมชน</a:t>
                    </a:r>
                  </a:p>
                </p:txBody>
              </p: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A6923AD1-E8D1-4C78-B9E6-DCC1DBCF1CBC}"/>
                      </a:ext>
                    </a:extLst>
                  </p:cNvPr>
                  <p:cNvGrpSpPr/>
                  <p:nvPr/>
                </p:nvGrpSpPr>
                <p:grpSpPr>
                  <a:xfrm>
                    <a:off x="191337" y="8668882"/>
                    <a:ext cx="3953936" cy="1880912"/>
                    <a:chOff x="191337" y="8832185"/>
                    <a:chExt cx="3953936" cy="1880912"/>
                  </a:xfrm>
                </p:grpSpPr>
                <p:sp>
                  <p:nvSpPr>
                    <p:cNvPr id="133" name="Rectangle: Rounded Corners 132">
                      <a:extLst>
                        <a:ext uri="{FF2B5EF4-FFF2-40B4-BE49-F238E27FC236}">
                          <a16:creationId xmlns:a16="http://schemas.microsoft.com/office/drawing/2014/main" id="{E74F38D2-529D-44FF-99B2-115999364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7" y="8838880"/>
                      <a:ext cx="1929394" cy="1874217"/>
                    </a:xfrm>
                    <a:prstGeom prst="roundRect">
                      <a:avLst>
                        <a:gd name="adj" fmla="val 1087"/>
                      </a:avLst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มหาวิทยาลัยราชภัฏเชียงราย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มหาวิทยาลัยราชภัฏเชียงใหม่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มหาวิทยาลัยราชภัฏลำปาง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มหาวิทยาลัยราชภัฏอุตรดิตถ์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มหาวิทยาลัยราชภัฏกำแพงเพชร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มหาวิทยาลัยราชภัฏนครสวรรค์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มหาวิทยาลัยราชภัฏพิบูลสงคราม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มหาวิทยาลัยราชภัฏเพชรบูรณ์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มหาวิทยาลัยราชภัฏมหาสารคาม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มหาวิทยาลัยราชภัฏเลย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มหาวิทยาลัยราชภัฏสกลนคร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มหาวิทยาลัยราชภัฏอุดรธานี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มหาวิทยาลัยราชภัฏนครราชสีมา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มหาวิทยาลัยราชภัฏบุรีรัมย์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มหาวิทยาลัยราชภัฏสุรินทร์</a:t>
                      </a:r>
                    </a:p>
                    <a:p>
                      <a:pPr algn="thaiDist"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มหาวิทยาลัยราชภัฏอุบลราชธานี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มหาวิทยาลัยราชภัฏราชนครินทร์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มหาวิทยาลัยราชภัฏเทพสตรี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spc="-3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มหาวิทยาลัยราชภัฏพระนครศรีอยุธยา</a:t>
                      </a:r>
                    </a:p>
                  </p:txBody>
                </p:sp>
                <p:sp>
                  <p:nvSpPr>
                    <p:cNvPr id="134" name="Rectangle: Rounded Corners 133">
                      <a:extLst>
                        <a:ext uri="{FF2B5EF4-FFF2-40B4-BE49-F238E27FC236}">
                          <a16:creationId xmlns:a16="http://schemas.microsoft.com/office/drawing/2014/main" id="{DEFCC2AA-5471-4194-96F4-5B3AB4E12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3484" y="8832185"/>
                      <a:ext cx="2161789" cy="1880912"/>
                    </a:xfrm>
                    <a:prstGeom prst="roundRect">
                      <a:avLst>
                        <a:gd name="adj" fmla="val 1087"/>
                      </a:avLst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มหาวิทยาลัยราชภัฏรำไพพรรณี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มหาวิทยาลัยราชภัฏภูเก็ต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มหาวิทยาลัยราชภัฏวไลยอลงกรณ์ 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ในพระบรมราชูปถัมภ์จังหวัดปทุมธานี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มหาวิทยาลัยราชภัฏยะลา  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มหาวิทยาลัยราชภัฏกาญจนบุรี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มหาวิทยาลัยราชภัฏนครปฐม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มหาวิทยาลัยราชภัฏเพชรบุรี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มหาวิทยาลัยราชภัฏหมู่บ้านจอมบึง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มหาวิทยาลัยราชภัฏนครศรีธรรมราช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มหาวิทยาลัยราชภัฏสงขลา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มหาวิทยาลัยราชภัฏสุราษฎร์ธานี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</a:t>
                      </a:r>
                      <a:r>
                        <a:rPr lang="th-TH" sz="14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นทรเกษม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มหาวิทยาลัยราชภัฏธนบุรี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มหาวิทยาลัยราชภัฏบ้านสมเด็จเจ้าพระยา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มหาวิทยาลัยราชภัฏพระนคร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มหาวิทยาลัยราชภัฏสวน</a:t>
                      </a:r>
                      <a:r>
                        <a:rPr lang="th-TH" sz="14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สุนัน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มหาวิทยาลัยราชภัฏชัยภูมิ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มหาวิทยาลัยราชภัฏร้อยเอ็ด</a:t>
                      </a:r>
                    </a:p>
                    <a:p>
                      <a:pPr>
                        <a:lnSpc>
                          <a:spcPct val="67000"/>
                        </a:lnSpc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มหาวิทยาลัยราชภัฏศรีสะเกษ</a:t>
                      </a:r>
                    </a:p>
                  </p:txBody>
                </p:sp>
              </p:grpSp>
            </p:grp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FA330C15-BC51-4281-A030-E607DDE90982}"/>
                    </a:ext>
                  </a:extLst>
                </p:cNvPr>
                <p:cNvSpPr/>
                <p:nvPr/>
              </p:nvSpPr>
              <p:spPr>
                <a:xfrm>
                  <a:off x="2589382" y="9039016"/>
                  <a:ext cx="2161790" cy="795179"/>
                </a:xfrm>
                <a:prstGeom prst="roundRect">
                  <a:avLst>
                    <a:gd name="adj" fmla="val 1087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65000"/>
                    </a:lnSpc>
                  </a:pPr>
                  <a:r>
                    <a:rPr lang="th-TH" sz="1400" spc="-6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มหาวิทยาลัยเทคโนโลยีราชมงคลล้านนา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th-TH" sz="1400" spc="-6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มหาวิทยาลัยเทคโนโลยีราชมงคลศรีวิชัย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th-TH" sz="1400" spc="-6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มหาวิทยาลัยเทคโนโลยีราชมงคลสุวรรณภูมิ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th-TH" sz="1400" spc="-60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มหาวิทยาลัยเทคโนโลยีราชมงคลอีสาน</a:t>
                  </a:r>
                </a:p>
                <a:p>
                  <a:pPr>
                    <a:lnSpc>
                      <a:spcPct val="65000"/>
                    </a:lnSpc>
                  </a:pPr>
                  <a:endParaRPr lang="th-TH" sz="1400" spc="-6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E8501777-D570-4695-872E-FB49A42D3FBF}"/>
                  </a:ext>
                </a:extLst>
              </p:cNvPr>
              <p:cNvGrpSpPr/>
              <p:nvPr/>
            </p:nvGrpSpPr>
            <p:grpSpPr>
              <a:xfrm>
                <a:off x="1206548" y="3998960"/>
                <a:ext cx="3127014" cy="432567"/>
                <a:chOff x="-261499" y="3677839"/>
                <a:chExt cx="3127014" cy="432567"/>
              </a:xfrm>
            </p:grpSpPr>
            <p:sp>
              <p:nvSpPr>
                <p:cNvPr id="213" name="Rectangle: Top Corners Rounded 212">
                  <a:extLst>
                    <a:ext uri="{FF2B5EF4-FFF2-40B4-BE49-F238E27FC236}">
                      <a16:creationId xmlns:a16="http://schemas.microsoft.com/office/drawing/2014/main" id="{6C3E6BE2-140A-410B-A7EF-AC1672F1A730}"/>
                    </a:ext>
                  </a:extLst>
                </p:cNvPr>
                <p:cNvSpPr/>
                <p:nvPr/>
              </p:nvSpPr>
              <p:spPr>
                <a:xfrm rot="16200000">
                  <a:off x="1042819" y="2384153"/>
                  <a:ext cx="421935" cy="3030571"/>
                </a:xfrm>
                <a:prstGeom prst="round2Same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9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0F57A5D1-76E3-4E6C-8E0F-7CD0333C989C}"/>
                    </a:ext>
                  </a:extLst>
                </p:cNvPr>
                <p:cNvSpPr/>
                <p:nvPr/>
              </p:nvSpPr>
              <p:spPr>
                <a:xfrm>
                  <a:off x="-74290" y="3677839"/>
                  <a:ext cx="2939805" cy="42193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th-TH" sz="1891" b="1" spc="-39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สถาบันอุดมศึกษาของรัฐ </a:t>
                  </a:r>
                  <a:r>
                    <a:rPr lang="th-TH" sz="1575" spc="-39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(ส่วนราชการ)</a:t>
                  </a:r>
                  <a:endParaRPr lang="en-US" sz="1891" spc="-39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  <p:sp>
          <p:nvSpPr>
            <p:cNvPr id="216" name="Rectangle: Top Corners Rounded 215">
              <a:extLst>
                <a:ext uri="{FF2B5EF4-FFF2-40B4-BE49-F238E27FC236}">
                  <a16:creationId xmlns:a16="http://schemas.microsoft.com/office/drawing/2014/main" id="{05DEB1EE-0DAC-4FE7-8007-E04F4A9E4AAE}"/>
                </a:ext>
              </a:extLst>
            </p:cNvPr>
            <p:cNvSpPr/>
            <p:nvPr/>
          </p:nvSpPr>
          <p:spPr>
            <a:xfrm rot="5400000" flipH="1">
              <a:off x="6712585" y="9051239"/>
              <a:ext cx="421934" cy="3034038"/>
            </a:xfrm>
            <a:prstGeom prst="round2Same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19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1859493B-7DDD-44DB-81D4-751A123F786C}"/>
                </a:ext>
              </a:extLst>
            </p:cNvPr>
            <p:cNvSpPr/>
            <p:nvPr/>
          </p:nvSpPr>
          <p:spPr>
            <a:xfrm>
              <a:off x="5529251" y="10357290"/>
              <a:ext cx="3288928" cy="421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b="1" spc="-8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องค์การพิพิธภัณฑ์วิทยาศาสตร์แห่งชาติ (</a:t>
              </a:r>
              <a:r>
                <a:rPr lang="th-TH" b="1" spc="-80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อพ</a:t>
              </a:r>
              <a:r>
                <a:rPr lang="th-TH" b="1" spc="-8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.)</a:t>
              </a:r>
              <a:endParaRPr lang="en-US" spc="-8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7B4C6864-0A97-4E13-86AA-BC5F08E1CADD}"/>
                </a:ext>
              </a:extLst>
            </p:cNvPr>
            <p:cNvSpPr/>
            <p:nvPr/>
          </p:nvSpPr>
          <p:spPr>
            <a:xfrm>
              <a:off x="6908184" y="5344351"/>
              <a:ext cx="2502129" cy="1023743"/>
            </a:xfrm>
            <a:prstGeom prst="roundRect">
              <a:avLst>
                <a:gd name="adj" fmla="val 108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สถาบันบัณฑิตพัฒนบริหารศาสตร์</a:t>
              </a:r>
            </a:p>
            <a:p>
              <a:pPr>
                <a:lnSpc>
                  <a:spcPct val="75000"/>
                </a:lnSpc>
              </a:pPr>
              <a:r>
                <a:rPr lang="th-TH" sz="1400" spc="-6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สถาบันเทคโนโลยีพระจอมเกล้าเจ้าคุณทหารลาดกระบัง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มหาวิทยาลัยเทคโนโลยีพระจอมเกล้าพระนครเหนือ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มหาวิทยาลัยเทคโนโลยีพระจอมเกล้าธนบุรี</a:t>
              </a:r>
              <a:endParaRPr lang="en-US" sz="1400" spc="-24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มหาวิทยาลัยมหามก</a:t>
              </a:r>
              <a:r>
                <a:rPr lang="th-TH" sz="1400" spc="-24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ุฏ</a:t>
              </a: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ราชวิทยาลัย</a:t>
              </a:r>
            </a:p>
            <a:p>
              <a:pPr>
                <a:lnSpc>
                  <a:spcPct val="75000"/>
                </a:lnSpc>
              </a:pPr>
              <a:r>
                <a:rPr lang="th-TH" sz="1400" spc="-24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มหาวิทยาลัยมหาจุฬาลงกรณราชวิทยาลัย</a:t>
              </a:r>
            </a:p>
            <a:p>
              <a:pPr>
                <a:lnSpc>
                  <a:spcPct val="75000"/>
                </a:lnSpc>
              </a:pPr>
              <a:endParaRPr lang="th-TH" sz="1400" spc="-24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DFAAF5A-08AA-4592-B86A-4C75D9537E96}"/>
                </a:ext>
              </a:extLst>
            </p:cNvPr>
            <p:cNvGrpSpPr/>
            <p:nvPr/>
          </p:nvGrpSpPr>
          <p:grpSpPr>
            <a:xfrm>
              <a:off x="2051458" y="11081170"/>
              <a:ext cx="5498284" cy="220415"/>
              <a:chOff x="2954147" y="6463073"/>
              <a:chExt cx="5498282" cy="220417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D870BAF-1C3E-4A61-9691-7A3B1756744B}"/>
                  </a:ext>
                </a:extLst>
              </p:cNvPr>
              <p:cNvGrpSpPr/>
              <p:nvPr/>
            </p:nvGrpSpPr>
            <p:grpSpPr>
              <a:xfrm>
                <a:off x="2954147" y="6468488"/>
                <a:ext cx="888140" cy="215002"/>
                <a:chOff x="3156170" y="6468488"/>
                <a:chExt cx="888140" cy="215002"/>
              </a:xfrm>
            </p:grpSpPr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D465560-9A6F-46DE-B211-F7922D5F8F74}"/>
                    </a:ext>
                  </a:extLst>
                </p:cNvPr>
                <p:cNvSpPr txBox="1"/>
                <p:nvPr/>
              </p:nvSpPr>
              <p:spPr bwMode="auto">
                <a:xfrm>
                  <a:off x="3279357" y="6479507"/>
                  <a:ext cx="764953" cy="203983"/>
                </a:xfrm>
                <a:prstGeom prst="rect">
                  <a:avLst/>
                </a:prstGeom>
                <a:noFill/>
              </p:spPr>
              <p:txBody>
                <a:bodyPr wrap="none" tIns="32400">
                  <a:spAutoFit/>
                </a:bodyPr>
                <a:lstStyle/>
                <a:p>
                  <a:pPr>
                    <a:lnSpc>
                      <a:spcPct val="60000"/>
                    </a:lnSpc>
                    <a:defRPr/>
                  </a:pPr>
                  <a:r>
                    <a:rPr lang="th-TH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 </a:t>
                  </a: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: </a:t>
                  </a:r>
                  <a:r>
                    <a:rPr lang="th-TH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ส่วนราชการ</a:t>
                  </a:r>
                  <a:endParaRPr lang="en-US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13" name="Rectangle: Top Corners Rounded 112">
                  <a:extLst>
                    <a:ext uri="{FF2B5EF4-FFF2-40B4-BE49-F238E27FC236}">
                      <a16:creationId xmlns:a16="http://schemas.microsoft.com/office/drawing/2014/main" id="{15456D22-0F8F-41B6-AE28-76CA19F20F4A}"/>
                    </a:ext>
                  </a:extLst>
                </p:cNvPr>
                <p:cNvSpPr/>
                <p:nvPr/>
              </p:nvSpPr>
              <p:spPr>
                <a:xfrm rot="5400000" flipH="1">
                  <a:off x="3156170" y="6468488"/>
                  <a:ext cx="180000" cy="180000"/>
                </a:xfrm>
                <a:prstGeom prst="round2Same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9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F1660EB-5AFB-4993-BE6B-E09B3E5A6035}"/>
                  </a:ext>
                </a:extLst>
              </p:cNvPr>
              <p:cNvGrpSpPr/>
              <p:nvPr/>
            </p:nvGrpSpPr>
            <p:grpSpPr>
              <a:xfrm>
                <a:off x="4402348" y="6468488"/>
                <a:ext cx="1120007" cy="214611"/>
                <a:chOff x="4402348" y="6468488"/>
                <a:chExt cx="1120007" cy="214611"/>
              </a:xfrm>
            </p:grpSpPr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63AE7E5B-6230-46AD-92F3-06A97F323135}"/>
                    </a:ext>
                  </a:extLst>
                </p:cNvPr>
                <p:cNvSpPr txBox="1"/>
                <p:nvPr/>
              </p:nvSpPr>
              <p:spPr bwMode="auto">
                <a:xfrm>
                  <a:off x="4515349" y="6479115"/>
                  <a:ext cx="1007006" cy="203984"/>
                </a:xfrm>
                <a:prstGeom prst="rect">
                  <a:avLst/>
                </a:prstGeom>
                <a:noFill/>
              </p:spPr>
              <p:txBody>
                <a:bodyPr wrap="none" tIns="32400">
                  <a:spAutoFit/>
                </a:bodyPr>
                <a:lstStyle/>
                <a:p>
                  <a:pPr>
                    <a:lnSpc>
                      <a:spcPct val="60000"/>
                    </a:lnSpc>
                    <a:defRPr/>
                  </a:pPr>
                  <a:r>
                    <a:rPr lang="th-TH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 </a:t>
                  </a: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: </a:t>
                  </a:r>
                  <a:r>
                    <a:rPr lang="th-TH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หน่วยงานในกำกับ</a:t>
                  </a:r>
                  <a:endParaRPr lang="en-US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11" name="Rectangle: Top Corners Rounded 110">
                  <a:extLst>
                    <a:ext uri="{FF2B5EF4-FFF2-40B4-BE49-F238E27FC236}">
                      <a16:creationId xmlns:a16="http://schemas.microsoft.com/office/drawing/2014/main" id="{7E6056BE-30C7-45C3-86A5-DE088BB66686}"/>
                    </a:ext>
                  </a:extLst>
                </p:cNvPr>
                <p:cNvSpPr/>
                <p:nvPr/>
              </p:nvSpPr>
              <p:spPr>
                <a:xfrm rot="5400000" flipH="1">
                  <a:off x="4402348" y="6468488"/>
                  <a:ext cx="180000" cy="180000"/>
                </a:xfrm>
                <a:prstGeom prst="round2SameRect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9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D743A8D-3BAF-4B12-8E77-FF2FD78228CC}"/>
                  </a:ext>
                </a:extLst>
              </p:cNvPr>
              <p:cNvGrpSpPr/>
              <p:nvPr/>
            </p:nvGrpSpPr>
            <p:grpSpPr>
              <a:xfrm>
                <a:off x="5993175" y="6466521"/>
                <a:ext cx="1019586" cy="215002"/>
                <a:chOff x="3156170" y="6468488"/>
                <a:chExt cx="1019586" cy="215002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0047F5D-BD12-4E31-B3F8-C21DA093EF37}"/>
                    </a:ext>
                  </a:extLst>
                </p:cNvPr>
                <p:cNvSpPr txBox="1"/>
                <p:nvPr/>
              </p:nvSpPr>
              <p:spPr bwMode="auto">
                <a:xfrm>
                  <a:off x="3279357" y="6479507"/>
                  <a:ext cx="896399" cy="203983"/>
                </a:xfrm>
                <a:prstGeom prst="rect">
                  <a:avLst/>
                </a:prstGeom>
                <a:noFill/>
              </p:spPr>
              <p:txBody>
                <a:bodyPr wrap="none" tIns="32400">
                  <a:spAutoFit/>
                </a:bodyPr>
                <a:lstStyle/>
                <a:p>
                  <a:pPr>
                    <a:lnSpc>
                      <a:spcPct val="60000"/>
                    </a:lnSpc>
                    <a:defRPr/>
                  </a:pP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 : </a:t>
                  </a:r>
                  <a:r>
                    <a:rPr lang="th-TH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องค์การมหาชน</a:t>
                  </a:r>
                  <a:endParaRPr lang="en-US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06" name="Rectangle: Top Corners Rounded 105">
                  <a:extLst>
                    <a:ext uri="{FF2B5EF4-FFF2-40B4-BE49-F238E27FC236}">
                      <a16:creationId xmlns:a16="http://schemas.microsoft.com/office/drawing/2014/main" id="{4A289671-9D93-48EB-BA07-6540F59CD070}"/>
                    </a:ext>
                  </a:extLst>
                </p:cNvPr>
                <p:cNvSpPr/>
                <p:nvPr/>
              </p:nvSpPr>
              <p:spPr>
                <a:xfrm rot="5400000" flipH="1">
                  <a:off x="3156170" y="6468488"/>
                  <a:ext cx="180000" cy="180000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9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993920D8-BDC7-4A3D-A40D-7B1CDF2BDDB0}"/>
                  </a:ext>
                </a:extLst>
              </p:cNvPr>
              <p:cNvGrpSpPr/>
              <p:nvPr/>
            </p:nvGrpSpPr>
            <p:grpSpPr>
              <a:xfrm>
                <a:off x="7619357" y="6463073"/>
                <a:ext cx="833072" cy="214611"/>
                <a:chOff x="4402348" y="6468488"/>
                <a:chExt cx="833072" cy="214611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652D998-A472-42EA-8989-5ABD677A9C43}"/>
                    </a:ext>
                  </a:extLst>
                </p:cNvPr>
                <p:cNvSpPr txBox="1"/>
                <p:nvPr/>
              </p:nvSpPr>
              <p:spPr bwMode="auto">
                <a:xfrm>
                  <a:off x="4515351" y="6479115"/>
                  <a:ext cx="720069" cy="203984"/>
                </a:xfrm>
                <a:prstGeom prst="rect">
                  <a:avLst/>
                </a:prstGeom>
                <a:noFill/>
              </p:spPr>
              <p:txBody>
                <a:bodyPr wrap="none" tIns="32400">
                  <a:spAutoFit/>
                </a:bodyPr>
                <a:lstStyle/>
                <a:p>
                  <a:pPr>
                    <a:lnSpc>
                      <a:spcPct val="60000"/>
                    </a:lnSpc>
                    <a:defRPr/>
                  </a:pPr>
                  <a:r>
                    <a:rPr lang="th-TH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 </a:t>
                  </a: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: </a:t>
                  </a:r>
                  <a:r>
                    <a:rPr lang="th-TH" sz="1200" kern="0" dirty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cs typeface="TH SarabunPSK" pitchFamily="34" charset="-34"/>
                    </a:rPr>
                    <a:t>รัฐวิสาหกิจ</a:t>
                  </a:r>
                  <a:endParaRPr lang="en-US" sz="1200" kern="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04" name="Rectangle: Top Corners Rounded 103">
                  <a:extLst>
                    <a:ext uri="{FF2B5EF4-FFF2-40B4-BE49-F238E27FC236}">
                      <a16:creationId xmlns:a16="http://schemas.microsoft.com/office/drawing/2014/main" id="{8579CC8A-426C-479A-AFB5-CDFC9E5E2A87}"/>
                    </a:ext>
                  </a:extLst>
                </p:cNvPr>
                <p:cNvSpPr/>
                <p:nvPr/>
              </p:nvSpPr>
              <p:spPr>
                <a:xfrm rot="5400000" flipH="1">
                  <a:off x="4402348" y="6468488"/>
                  <a:ext cx="180000" cy="180000"/>
                </a:xfrm>
                <a:prstGeom prst="round2Same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19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0845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14175</TotalTime>
  <Words>756</Words>
  <Application>Microsoft Office PowerPoint</Application>
  <PresentationFormat>A3 Paper (297x420 mm)</PresentationFormat>
  <Paragraphs>180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TH SarabunPSK</vt:lpstr>
      <vt:lpstr>나눔바른고딕 UltraLight</vt:lpstr>
      <vt:lpstr>Custom Design</vt:lpstr>
      <vt:lpstr>1_Custom Design</vt:lpstr>
      <vt:lpstr>2_Custom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Samitta Phaungbu-nga</dc:creator>
  <cp:lastModifiedBy>Chutima Suchitwarasan</cp:lastModifiedBy>
  <cp:revision>1247</cp:revision>
  <cp:lastPrinted>2019-10-01T06:39:33Z</cp:lastPrinted>
  <dcterms:created xsi:type="dcterms:W3CDTF">2018-04-17T03:21:44Z</dcterms:created>
  <dcterms:modified xsi:type="dcterms:W3CDTF">2020-12-02T02:23:59Z</dcterms:modified>
</cp:coreProperties>
</file>